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3"/>
  </p:notesMasterIdLst>
  <p:sldIdLst>
    <p:sldId id="350" r:id="rId2"/>
    <p:sldId id="341" r:id="rId3"/>
    <p:sldId id="317" r:id="rId4"/>
    <p:sldId id="352" r:id="rId5"/>
    <p:sldId id="355" r:id="rId6"/>
    <p:sldId id="356" r:id="rId7"/>
    <p:sldId id="357" r:id="rId8"/>
    <p:sldId id="358" r:id="rId9"/>
    <p:sldId id="280" r:id="rId10"/>
    <p:sldId id="361" r:id="rId11"/>
    <p:sldId id="359" r:id="rId12"/>
    <p:sldId id="362" r:id="rId13"/>
    <p:sldId id="363" r:id="rId14"/>
    <p:sldId id="305" r:id="rId15"/>
    <p:sldId id="345" r:id="rId16"/>
    <p:sldId id="368" r:id="rId17"/>
    <p:sldId id="364" r:id="rId18"/>
    <p:sldId id="365" r:id="rId19"/>
    <p:sldId id="366" r:id="rId20"/>
    <p:sldId id="367" r:id="rId21"/>
    <p:sldId id="34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020" autoAdjust="0"/>
  </p:normalViewPr>
  <p:slideViewPr>
    <p:cSldViewPr snapToGrid="0" showGuides="1">
      <p:cViewPr varScale="1">
        <p:scale>
          <a:sx n="64" d="100"/>
          <a:sy n="64" d="100"/>
        </p:scale>
        <p:origin x="-188" y="-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EDFF0-A0A2-40B8-809C-D6662569EA13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04B97-DB00-4711-AFB6-F6132B48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6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04B97-DB00-4711-AFB6-F6132B4878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1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54EB440-D8EA-7292-6BAD-DCFEA611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9BBCE27-2AEA-B205-3A99-130B8A2E9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456EB80-20C9-544F-4290-3BD58C4CE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0B9B5D1-3B97-2F28-E1C3-AE7FE7EEBE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9D992-CAB0-411E-9A6A-073CD8DF7E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8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04B97-DB00-4711-AFB6-F6132B4878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0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04B97-DB00-4711-AFB6-F6132B4878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4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5F86974-E308-AE84-A15F-49F0C02D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88B13ED-8E43-0D58-12E1-20C3001B3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28E9083-FB3D-9E3A-7C43-1A8ECEF0A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AA0862-6CA7-58A8-ED1C-6ADFF8F99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04B97-DB00-4711-AFB6-F6132B4878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CC2A445-FAF9-F624-37C5-E34903CB5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18D46F2-E826-4B7F-616E-ACFF97F5A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137F906-9EC2-CEA5-E198-199C93D5F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736EFA7-6369-1233-3DCD-0D906E457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04B97-DB00-4711-AFB6-F6132B4878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41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9D992-CAB0-411E-9A6A-073CD8DF7E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5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28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464292-1B0E-45CE-9ABC-F52EF7B8CE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9932" y="768474"/>
            <a:ext cx="3463160" cy="6089527"/>
          </a:xfrm>
          <a:custGeom>
            <a:avLst/>
            <a:gdLst>
              <a:gd name="connsiteX0" fmla="*/ 0 w 3463160"/>
              <a:gd name="connsiteY0" fmla="*/ 0 h 6089527"/>
              <a:gd name="connsiteX1" fmla="*/ 3463160 w 3463160"/>
              <a:gd name="connsiteY1" fmla="*/ 0 h 6089527"/>
              <a:gd name="connsiteX2" fmla="*/ 3463160 w 3463160"/>
              <a:gd name="connsiteY2" fmla="*/ 6089527 h 6089527"/>
              <a:gd name="connsiteX3" fmla="*/ 0 w 3463160"/>
              <a:gd name="connsiteY3" fmla="*/ 6089527 h 608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3160" h="6089527">
                <a:moveTo>
                  <a:pt x="0" y="0"/>
                </a:moveTo>
                <a:lnTo>
                  <a:pt x="3463160" y="0"/>
                </a:lnTo>
                <a:lnTo>
                  <a:pt x="3463160" y="6089527"/>
                </a:lnTo>
                <a:lnTo>
                  <a:pt x="0" y="608952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lang="en-US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xmlns="" id="{F6F1ADAE-12CA-417E-A2C6-BF0D791DF9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" y="0"/>
            <a:ext cx="5562600" cy="6858000"/>
          </a:xfrm>
          <a:custGeom>
            <a:avLst/>
            <a:gdLst>
              <a:gd name="connsiteX0" fmla="*/ 0 w 3706524"/>
              <a:gd name="connsiteY0" fmla="*/ 0 h 6362699"/>
              <a:gd name="connsiteX1" fmla="*/ 3706524 w 3706524"/>
              <a:gd name="connsiteY1" fmla="*/ 0 h 6362699"/>
              <a:gd name="connsiteX2" fmla="*/ 3706524 w 3706524"/>
              <a:gd name="connsiteY2" fmla="*/ 6362699 h 6362699"/>
              <a:gd name="connsiteX3" fmla="*/ 261811 w 3706524"/>
              <a:gd name="connsiteY3" fmla="*/ 6362699 h 6362699"/>
              <a:gd name="connsiteX4" fmla="*/ 1770 w 3706524"/>
              <a:gd name="connsiteY4" fmla="*/ 6324442 h 6362699"/>
              <a:gd name="connsiteX5" fmla="*/ 0 w 3706524"/>
              <a:gd name="connsiteY5" fmla="*/ 6324112 h 636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6524" h="6362699">
                <a:moveTo>
                  <a:pt x="0" y="0"/>
                </a:moveTo>
                <a:lnTo>
                  <a:pt x="3706524" y="0"/>
                </a:lnTo>
                <a:lnTo>
                  <a:pt x="3706524" y="6362699"/>
                </a:lnTo>
                <a:lnTo>
                  <a:pt x="261811" y="6362699"/>
                </a:lnTo>
                <a:lnTo>
                  <a:pt x="1770" y="6324442"/>
                </a:lnTo>
                <a:lnTo>
                  <a:pt x="0" y="632411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7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C68412D-F211-464E-B8DF-645070BA6D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72400" y="2514601"/>
            <a:ext cx="3181350" cy="2165689"/>
          </a:xfrm>
          <a:custGeom>
            <a:avLst/>
            <a:gdLst>
              <a:gd name="connsiteX0" fmla="*/ 132345 w 3181350"/>
              <a:gd name="connsiteY0" fmla="*/ 0 h 2165689"/>
              <a:gd name="connsiteX1" fmla="*/ 3049005 w 3181350"/>
              <a:gd name="connsiteY1" fmla="*/ 0 h 2165689"/>
              <a:gd name="connsiteX2" fmla="*/ 3181350 w 3181350"/>
              <a:gd name="connsiteY2" fmla="*/ 132345 h 2165689"/>
              <a:gd name="connsiteX3" fmla="*/ 3181350 w 3181350"/>
              <a:gd name="connsiteY3" fmla="*/ 2033344 h 2165689"/>
              <a:gd name="connsiteX4" fmla="*/ 3049005 w 3181350"/>
              <a:gd name="connsiteY4" fmla="*/ 2165689 h 2165689"/>
              <a:gd name="connsiteX5" fmla="*/ 132345 w 3181350"/>
              <a:gd name="connsiteY5" fmla="*/ 2165689 h 2165689"/>
              <a:gd name="connsiteX6" fmla="*/ 0 w 3181350"/>
              <a:gd name="connsiteY6" fmla="*/ 2033344 h 2165689"/>
              <a:gd name="connsiteX7" fmla="*/ 0 w 3181350"/>
              <a:gd name="connsiteY7" fmla="*/ 132345 h 2165689"/>
              <a:gd name="connsiteX8" fmla="*/ 132345 w 3181350"/>
              <a:gd name="connsiteY8" fmla="*/ 0 h 216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1350" h="2165689">
                <a:moveTo>
                  <a:pt x="132345" y="0"/>
                </a:moveTo>
                <a:lnTo>
                  <a:pt x="3049005" y="0"/>
                </a:lnTo>
                <a:cubicBezTo>
                  <a:pt x="3122097" y="0"/>
                  <a:pt x="3181350" y="59253"/>
                  <a:pt x="3181350" y="132345"/>
                </a:cubicBezTo>
                <a:lnTo>
                  <a:pt x="3181350" y="2033344"/>
                </a:lnTo>
                <a:cubicBezTo>
                  <a:pt x="3181350" y="2106436"/>
                  <a:pt x="3122097" y="2165689"/>
                  <a:pt x="3049005" y="2165689"/>
                </a:cubicBezTo>
                <a:lnTo>
                  <a:pt x="132345" y="2165689"/>
                </a:lnTo>
                <a:cubicBezTo>
                  <a:pt x="59253" y="2165689"/>
                  <a:pt x="0" y="2106436"/>
                  <a:pt x="0" y="2033344"/>
                </a:cubicBezTo>
                <a:lnTo>
                  <a:pt x="0" y="132345"/>
                </a:lnTo>
                <a:cubicBezTo>
                  <a:pt x="0" y="59253"/>
                  <a:pt x="59253" y="0"/>
                  <a:pt x="132345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317500" dist="2413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0A57472-2D3D-4070-AB63-1DCEF82F0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8650" y="2514601"/>
            <a:ext cx="3181350" cy="2165689"/>
          </a:xfrm>
          <a:custGeom>
            <a:avLst/>
            <a:gdLst>
              <a:gd name="connsiteX0" fmla="*/ 132345 w 3181350"/>
              <a:gd name="connsiteY0" fmla="*/ 0 h 2165689"/>
              <a:gd name="connsiteX1" fmla="*/ 3049005 w 3181350"/>
              <a:gd name="connsiteY1" fmla="*/ 0 h 2165689"/>
              <a:gd name="connsiteX2" fmla="*/ 3181350 w 3181350"/>
              <a:gd name="connsiteY2" fmla="*/ 132345 h 2165689"/>
              <a:gd name="connsiteX3" fmla="*/ 3181350 w 3181350"/>
              <a:gd name="connsiteY3" fmla="*/ 2033344 h 2165689"/>
              <a:gd name="connsiteX4" fmla="*/ 3049005 w 3181350"/>
              <a:gd name="connsiteY4" fmla="*/ 2165689 h 2165689"/>
              <a:gd name="connsiteX5" fmla="*/ 132345 w 3181350"/>
              <a:gd name="connsiteY5" fmla="*/ 2165689 h 2165689"/>
              <a:gd name="connsiteX6" fmla="*/ 0 w 3181350"/>
              <a:gd name="connsiteY6" fmla="*/ 2033344 h 2165689"/>
              <a:gd name="connsiteX7" fmla="*/ 0 w 3181350"/>
              <a:gd name="connsiteY7" fmla="*/ 132345 h 2165689"/>
              <a:gd name="connsiteX8" fmla="*/ 132345 w 3181350"/>
              <a:gd name="connsiteY8" fmla="*/ 0 h 216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1350" h="2165689">
                <a:moveTo>
                  <a:pt x="132345" y="0"/>
                </a:moveTo>
                <a:lnTo>
                  <a:pt x="3049005" y="0"/>
                </a:lnTo>
                <a:cubicBezTo>
                  <a:pt x="3122097" y="0"/>
                  <a:pt x="3181350" y="59253"/>
                  <a:pt x="3181350" y="132345"/>
                </a:cubicBezTo>
                <a:lnTo>
                  <a:pt x="3181350" y="2033344"/>
                </a:lnTo>
                <a:cubicBezTo>
                  <a:pt x="3181350" y="2106436"/>
                  <a:pt x="3122097" y="2165689"/>
                  <a:pt x="3049005" y="2165689"/>
                </a:cubicBezTo>
                <a:lnTo>
                  <a:pt x="132345" y="2165689"/>
                </a:lnTo>
                <a:cubicBezTo>
                  <a:pt x="59253" y="2165689"/>
                  <a:pt x="0" y="2106436"/>
                  <a:pt x="0" y="2033344"/>
                </a:cubicBezTo>
                <a:lnTo>
                  <a:pt x="0" y="132345"/>
                </a:lnTo>
                <a:cubicBezTo>
                  <a:pt x="0" y="59253"/>
                  <a:pt x="59253" y="0"/>
                  <a:pt x="132345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317500" dist="2413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011B14EF-FD3B-4DFD-B58D-A610D61808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4900" y="2514601"/>
            <a:ext cx="3181350" cy="2165689"/>
          </a:xfrm>
          <a:custGeom>
            <a:avLst/>
            <a:gdLst>
              <a:gd name="connsiteX0" fmla="*/ 132345 w 3181350"/>
              <a:gd name="connsiteY0" fmla="*/ 0 h 2165689"/>
              <a:gd name="connsiteX1" fmla="*/ 3049005 w 3181350"/>
              <a:gd name="connsiteY1" fmla="*/ 0 h 2165689"/>
              <a:gd name="connsiteX2" fmla="*/ 3181350 w 3181350"/>
              <a:gd name="connsiteY2" fmla="*/ 132345 h 2165689"/>
              <a:gd name="connsiteX3" fmla="*/ 3181350 w 3181350"/>
              <a:gd name="connsiteY3" fmla="*/ 2033344 h 2165689"/>
              <a:gd name="connsiteX4" fmla="*/ 3049005 w 3181350"/>
              <a:gd name="connsiteY4" fmla="*/ 2165689 h 2165689"/>
              <a:gd name="connsiteX5" fmla="*/ 132345 w 3181350"/>
              <a:gd name="connsiteY5" fmla="*/ 2165689 h 2165689"/>
              <a:gd name="connsiteX6" fmla="*/ 0 w 3181350"/>
              <a:gd name="connsiteY6" fmla="*/ 2033344 h 2165689"/>
              <a:gd name="connsiteX7" fmla="*/ 0 w 3181350"/>
              <a:gd name="connsiteY7" fmla="*/ 132345 h 2165689"/>
              <a:gd name="connsiteX8" fmla="*/ 132345 w 3181350"/>
              <a:gd name="connsiteY8" fmla="*/ 0 h 216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1350" h="2165689">
                <a:moveTo>
                  <a:pt x="132345" y="0"/>
                </a:moveTo>
                <a:lnTo>
                  <a:pt x="3049005" y="0"/>
                </a:lnTo>
                <a:cubicBezTo>
                  <a:pt x="3122097" y="0"/>
                  <a:pt x="3181350" y="59253"/>
                  <a:pt x="3181350" y="132345"/>
                </a:cubicBezTo>
                <a:lnTo>
                  <a:pt x="3181350" y="2033344"/>
                </a:lnTo>
                <a:cubicBezTo>
                  <a:pt x="3181350" y="2106436"/>
                  <a:pt x="3122097" y="2165689"/>
                  <a:pt x="3049005" y="2165689"/>
                </a:cubicBezTo>
                <a:lnTo>
                  <a:pt x="132345" y="2165689"/>
                </a:lnTo>
                <a:cubicBezTo>
                  <a:pt x="59253" y="2165689"/>
                  <a:pt x="0" y="2106436"/>
                  <a:pt x="0" y="2033344"/>
                </a:cubicBezTo>
                <a:lnTo>
                  <a:pt x="0" y="132345"/>
                </a:lnTo>
                <a:cubicBezTo>
                  <a:pt x="0" y="59253"/>
                  <a:pt x="59253" y="0"/>
                  <a:pt x="132345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317500" dist="2413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4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</p:bldLst>
  </p:timing>
  <p:extLst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4F603E2A-1D20-4DF8-B8C9-9E52FF8D21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9500" y="2628900"/>
            <a:ext cx="2324100" cy="3181350"/>
          </a:xfrm>
          <a:custGeom>
            <a:avLst/>
            <a:gdLst>
              <a:gd name="connsiteX0" fmla="*/ 215909 w 2324100"/>
              <a:gd name="connsiteY0" fmla="*/ 0 h 3181350"/>
              <a:gd name="connsiteX1" fmla="*/ 2108191 w 2324100"/>
              <a:gd name="connsiteY1" fmla="*/ 0 h 3181350"/>
              <a:gd name="connsiteX2" fmla="*/ 2324100 w 2324100"/>
              <a:gd name="connsiteY2" fmla="*/ 215909 h 3181350"/>
              <a:gd name="connsiteX3" fmla="*/ 2324100 w 2324100"/>
              <a:gd name="connsiteY3" fmla="*/ 2965441 h 3181350"/>
              <a:gd name="connsiteX4" fmla="*/ 2108191 w 2324100"/>
              <a:gd name="connsiteY4" fmla="*/ 3181350 h 3181350"/>
              <a:gd name="connsiteX5" fmla="*/ 215909 w 2324100"/>
              <a:gd name="connsiteY5" fmla="*/ 3181350 h 3181350"/>
              <a:gd name="connsiteX6" fmla="*/ 0 w 2324100"/>
              <a:gd name="connsiteY6" fmla="*/ 2965441 h 3181350"/>
              <a:gd name="connsiteX7" fmla="*/ 0 w 2324100"/>
              <a:gd name="connsiteY7" fmla="*/ 215909 h 3181350"/>
              <a:gd name="connsiteX8" fmla="*/ 215909 w 2324100"/>
              <a:gd name="connsiteY8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100" h="3181350">
                <a:moveTo>
                  <a:pt x="215909" y="0"/>
                </a:moveTo>
                <a:lnTo>
                  <a:pt x="2108191" y="0"/>
                </a:lnTo>
                <a:cubicBezTo>
                  <a:pt x="2227434" y="0"/>
                  <a:pt x="2324100" y="96666"/>
                  <a:pt x="2324100" y="215909"/>
                </a:cubicBezTo>
                <a:lnTo>
                  <a:pt x="2324100" y="2965441"/>
                </a:lnTo>
                <a:cubicBezTo>
                  <a:pt x="2324100" y="3084684"/>
                  <a:pt x="2227434" y="3181350"/>
                  <a:pt x="2108191" y="3181350"/>
                </a:cubicBezTo>
                <a:lnTo>
                  <a:pt x="215909" y="3181350"/>
                </a:lnTo>
                <a:cubicBezTo>
                  <a:pt x="96666" y="3181350"/>
                  <a:pt x="0" y="3084684"/>
                  <a:pt x="0" y="2965441"/>
                </a:cubicBezTo>
                <a:lnTo>
                  <a:pt x="0" y="215909"/>
                </a:lnTo>
                <a:cubicBezTo>
                  <a:pt x="0" y="96666"/>
                  <a:pt x="96666" y="0"/>
                  <a:pt x="2159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E30862AC-18B5-4D10-B674-8582540558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77300" y="2152650"/>
            <a:ext cx="2324100" cy="3657600"/>
          </a:xfrm>
          <a:custGeom>
            <a:avLst/>
            <a:gdLst>
              <a:gd name="connsiteX0" fmla="*/ 215909 w 2324100"/>
              <a:gd name="connsiteY0" fmla="*/ 0 h 3657600"/>
              <a:gd name="connsiteX1" fmla="*/ 2108191 w 2324100"/>
              <a:gd name="connsiteY1" fmla="*/ 0 h 3657600"/>
              <a:gd name="connsiteX2" fmla="*/ 2324100 w 2324100"/>
              <a:gd name="connsiteY2" fmla="*/ 215909 h 3657600"/>
              <a:gd name="connsiteX3" fmla="*/ 2324100 w 2324100"/>
              <a:gd name="connsiteY3" fmla="*/ 3441691 h 3657600"/>
              <a:gd name="connsiteX4" fmla="*/ 2108191 w 2324100"/>
              <a:gd name="connsiteY4" fmla="*/ 3657600 h 3657600"/>
              <a:gd name="connsiteX5" fmla="*/ 215909 w 2324100"/>
              <a:gd name="connsiteY5" fmla="*/ 3657600 h 3657600"/>
              <a:gd name="connsiteX6" fmla="*/ 0 w 2324100"/>
              <a:gd name="connsiteY6" fmla="*/ 3441691 h 3657600"/>
              <a:gd name="connsiteX7" fmla="*/ 0 w 2324100"/>
              <a:gd name="connsiteY7" fmla="*/ 215909 h 3657600"/>
              <a:gd name="connsiteX8" fmla="*/ 215909 w 2324100"/>
              <a:gd name="connsiteY8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100" h="3657600">
                <a:moveTo>
                  <a:pt x="215909" y="0"/>
                </a:moveTo>
                <a:lnTo>
                  <a:pt x="2108191" y="0"/>
                </a:lnTo>
                <a:cubicBezTo>
                  <a:pt x="2227434" y="0"/>
                  <a:pt x="2324100" y="96666"/>
                  <a:pt x="2324100" y="215909"/>
                </a:cubicBezTo>
                <a:lnTo>
                  <a:pt x="2324100" y="3441691"/>
                </a:lnTo>
                <a:cubicBezTo>
                  <a:pt x="2324100" y="3560934"/>
                  <a:pt x="2227434" y="3657600"/>
                  <a:pt x="2108191" y="3657600"/>
                </a:cubicBezTo>
                <a:lnTo>
                  <a:pt x="215909" y="3657600"/>
                </a:lnTo>
                <a:cubicBezTo>
                  <a:pt x="96666" y="3657600"/>
                  <a:pt x="0" y="3560934"/>
                  <a:pt x="0" y="3441691"/>
                </a:cubicBezTo>
                <a:lnTo>
                  <a:pt x="0" y="215909"/>
                </a:lnTo>
                <a:cubicBezTo>
                  <a:pt x="0" y="96666"/>
                  <a:pt x="96666" y="0"/>
                  <a:pt x="2159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4280810-0AB8-4730-9C85-5E49D471B4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8400" y="2628900"/>
            <a:ext cx="2324100" cy="3181350"/>
          </a:xfrm>
          <a:custGeom>
            <a:avLst/>
            <a:gdLst>
              <a:gd name="connsiteX0" fmla="*/ 215909 w 2324100"/>
              <a:gd name="connsiteY0" fmla="*/ 0 h 3181350"/>
              <a:gd name="connsiteX1" fmla="*/ 2108191 w 2324100"/>
              <a:gd name="connsiteY1" fmla="*/ 0 h 3181350"/>
              <a:gd name="connsiteX2" fmla="*/ 2324100 w 2324100"/>
              <a:gd name="connsiteY2" fmla="*/ 215909 h 3181350"/>
              <a:gd name="connsiteX3" fmla="*/ 2324100 w 2324100"/>
              <a:gd name="connsiteY3" fmla="*/ 2965441 h 3181350"/>
              <a:gd name="connsiteX4" fmla="*/ 2108191 w 2324100"/>
              <a:gd name="connsiteY4" fmla="*/ 3181350 h 3181350"/>
              <a:gd name="connsiteX5" fmla="*/ 215909 w 2324100"/>
              <a:gd name="connsiteY5" fmla="*/ 3181350 h 3181350"/>
              <a:gd name="connsiteX6" fmla="*/ 0 w 2324100"/>
              <a:gd name="connsiteY6" fmla="*/ 2965441 h 3181350"/>
              <a:gd name="connsiteX7" fmla="*/ 0 w 2324100"/>
              <a:gd name="connsiteY7" fmla="*/ 215909 h 3181350"/>
              <a:gd name="connsiteX8" fmla="*/ 215909 w 2324100"/>
              <a:gd name="connsiteY8" fmla="*/ 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100" h="3181350">
                <a:moveTo>
                  <a:pt x="215909" y="0"/>
                </a:moveTo>
                <a:lnTo>
                  <a:pt x="2108191" y="0"/>
                </a:lnTo>
                <a:cubicBezTo>
                  <a:pt x="2227434" y="0"/>
                  <a:pt x="2324100" y="96666"/>
                  <a:pt x="2324100" y="215909"/>
                </a:cubicBezTo>
                <a:lnTo>
                  <a:pt x="2324100" y="2965441"/>
                </a:lnTo>
                <a:cubicBezTo>
                  <a:pt x="2324100" y="3084684"/>
                  <a:pt x="2227434" y="3181350"/>
                  <a:pt x="2108191" y="3181350"/>
                </a:cubicBezTo>
                <a:lnTo>
                  <a:pt x="215909" y="3181350"/>
                </a:lnTo>
                <a:cubicBezTo>
                  <a:pt x="96666" y="3181350"/>
                  <a:pt x="0" y="3084684"/>
                  <a:pt x="0" y="2965441"/>
                </a:cubicBezTo>
                <a:lnTo>
                  <a:pt x="0" y="215909"/>
                </a:lnTo>
                <a:cubicBezTo>
                  <a:pt x="0" y="96666"/>
                  <a:pt x="96666" y="0"/>
                  <a:pt x="2159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D2E4104E-B51D-47B5-AFDA-1B644E2CC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00" y="2152650"/>
            <a:ext cx="2324100" cy="3657600"/>
          </a:xfrm>
          <a:custGeom>
            <a:avLst/>
            <a:gdLst>
              <a:gd name="connsiteX0" fmla="*/ 215909 w 2324100"/>
              <a:gd name="connsiteY0" fmla="*/ 0 h 3657600"/>
              <a:gd name="connsiteX1" fmla="*/ 2108191 w 2324100"/>
              <a:gd name="connsiteY1" fmla="*/ 0 h 3657600"/>
              <a:gd name="connsiteX2" fmla="*/ 2324100 w 2324100"/>
              <a:gd name="connsiteY2" fmla="*/ 215909 h 3657600"/>
              <a:gd name="connsiteX3" fmla="*/ 2324100 w 2324100"/>
              <a:gd name="connsiteY3" fmla="*/ 3441691 h 3657600"/>
              <a:gd name="connsiteX4" fmla="*/ 2108191 w 2324100"/>
              <a:gd name="connsiteY4" fmla="*/ 3657600 h 3657600"/>
              <a:gd name="connsiteX5" fmla="*/ 215909 w 2324100"/>
              <a:gd name="connsiteY5" fmla="*/ 3657600 h 3657600"/>
              <a:gd name="connsiteX6" fmla="*/ 0 w 2324100"/>
              <a:gd name="connsiteY6" fmla="*/ 3441691 h 3657600"/>
              <a:gd name="connsiteX7" fmla="*/ 0 w 2324100"/>
              <a:gd name="connsiteY7" fmla="*/ 215909 h 3657600"/>
              <a:gd name="connsiteX8" fmla="*/ 215909 w 2324100"/>
              <a:gd name="connsiteY8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100" h="3657600">
                <a:moveTo>
                  <a:pt x="215909" y="0"/>
                </a:moveTo>
                <a:lnTo>
                  <a:pt x="2108191" y="0"/>
                </a:lnTo>
                <a:cubicBezTo>
                  <a:pt x="2227434" y="0"/>
                  <a:pt x="2324100" y="96666"/>
                  <a:pt x="2324100" y="215909"/>
                </a:cubicBezTo>
                <a:lnTo>
                  <a:pt x="2324100" y="3441691"/>
                </a:lnTo>
                <a:cubicBezTo>
                  <a:pt x="2324100" y="3560934"/>
                  <a:pt x="2227434" y="3657600"/>
                  <a:pt x="2108191" y="3657600"/>
                </a:cubicBezTo>
                <a:lnTo>
                  <a:pt x="215909" y="3657600"/>
                </a:lnTo>
                <a:cubicBezTo>
                  <a:pt x="96666" y="3657600"/>
                  <a:pt x="0" y="3560934"/>
                  <a:pt x="0" y="3441691"/>
                </a:cubicBezTo>
                <a:lnTo>
                  <a:pt x="0" y="215909"/>
                </a:lnTo>
                <a:cubicBezTo>
                  <a:pt x="0" y="96666"/>
                  <a:pt x="96666" y="0"/>
                  <a:pt x="2159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0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0" grpId="0"/>
      <p:bldP spid="14" grpId="0"/>
    </p:bldLst>
  </p:timing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3F170-F14F-48D9-9317-7A10335D7F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Pr>
        <a:gradFill>
          <a:gsLst>
            <a:gs pos="100000">
              <a:schemeClr val="accent1"/>
            </a:gs>
            <a:gs pos="1000">
              <a:schemeClr val="accent1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D78425C0-BCC4-44D7-925A-70EB593685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05015" y="1485545"/>
            <a:ext cx="1781971" cy="3886910"/>
          </a:xfrm>
          <a:custGeom>
            <a:avLst/>
            <a:gdLst>
              <a:gd name="connsiteX0" fmla="*/ 166810 w 1781971"/>
              <a:gd name="connsiteY0" fmla="*/ 0 h 3886910"/>
              <a:gd name="connsiteX1" fmla="*/ 395242 w 1781971"/>
              <a:gd name="connsiteY1" fmla="*/ 0 h 3886910"/>
              <a:gd name="connsiteX2" fmla="*/ 395242 w 1781971"/>
              <a:gd name="connsiteY2" fmla="*/ 66674 h 3886910"/>
              <a:gd name="connsiteX3" fmla="*/ 471126 w 1781971"/>
              <a:gd name="connsiteY3" fmla="*/ 142868 h 3886910"/>
              <a:gd name="connsiteX4" fmla="*/ 1308588 w 1781971"/>
              <a:gd name="connsiteY4" fmla="*/ 142868 h 3886910"/>
              <a:gd name="connsiteX5" fmla="*/ 1384472 w 1781971"/>
              <a:gd name="connsiteY5" fmla="*/ 66674 h 3886910"/>
              <a:gd name="connsiteX6" fmla="*/ 1384472 w 1781971"/>
              <a:gd name="connsiteY6" fmla="*/ 0 h 3886910"/>
              <a:gd name="connsiteX7" fmla="*/ 1615161 w 1781971"/>
              <a:gd name="connsiteY7" fmla="*/ 0 h 3886910"/>
              <a:gd name="connsiteX8" fmla="*/ 1781971 w 1781971"/>
              <a:gd name="connsiteY8" fmla="*/ 167491 h 3886910"/>
              <a:gd name="connsiteX9" fmla="*/ 1781971 w 1781971"/>
              <a:gd name="connsiteY9" fmla="*/ 3719419 h 3886910"/>
              <a:gd name="connsiteX10" fmla="*/ 1615161 w 1781971"/>
              <a:gd name="connsiteY10" fmla="*/ 3886910 h 3886910"/>
              <a:gd name="connsiteX11" fmla="*/ 166810 w 1781971"/>
              <a:gd name="connsiteY11" fmla="*/ 3886910 h 3886910"/>
              <a:gd name="connsiteX12" fmla="*/ 0 w 1781971"/>
              <a:gd name="connsiteY12" fmla="*/ 3719419 h 3886910"/>
              <a:gd name="connsiteX13" fmla="*/ 0 w 1781971"/>
              <a:gd name="connsiteY13" fmla="*/ 167491 h 3886910"/>
              <a:gd name="connsiteX14" fmla="*/ 166810 w 1781971"/>
              <a:gd name="connsiteY14" fmla="*/ 0 h 38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1971" h="3886910">
                <a:moveTo>
                  <a:pt x="166810" y="0"/>
                </a:moveTo>
                <a:lnTo>
                  <a:pt x="395242" y="0"/>
                </a:lnTo>
                <a:lnTo>
                  <a:pt x="395242" y="66674"/>
                </a:lnTo>
                <a:cubicBezTo>
                  <a:pt x="395242" y="108754"/>
                  <a:pt x="429217" y="142868"/>
                  <a:pt x="471126" y="142868"/>
                </a:cubicBezTo>
                <a:lnTo>
                  <a:pt x="1308588" y="142868"/>
                </a:lnTo>
                <a:cubicBezTo>
                  <a:pt x="1350497" y="142868"/>
                  <a:pt x="1384472" y="108754"/>
                  <a:pt x="1384472" y="66674"/>
                </a:cubicBezTo>
                <a:lnTo>
                  <a:pt x="1384472" y="0"/>
                </a:lnTo>
                <a:lnTo>
                  <a:pt x="1615161" y="0"/>
                </a:lnTo>
                <a:cubicBezTo>
                  <a:pt x="1707288" y="0"/>
                  <a:pt x="1781971" y="74989"/>
                  <a:pt x="1781971" y="167491"/>
                </a:cubicBezTo>
                <a:lnTo>
                  <a:pt x="1781971" y="3719419"/>
                </a:lnTo>
                <a:cubicBezTo>
                  <a:pt x="1781971" y="3811922"/>
                  <a:pt x="1707288" y="3886910"/>
                  <a:pt x="1615161" y="3886910"/>
                </a:cubicBezTo>
                <a:lnTo>
                  <a:pt x="166810" y="3886910"/>
                </a:lnTo>
                <a:cubicBezTo>
                  <a:pt x="74684" y="3886910"/>
                  <a:pt x="0" y="3811922"/>
                  <a:pt x="0" y="3719419"/>
                </a:cubicBezTo>
                <a:lnTo>
                  <a:pt x="0" y="167491"/>
                </a:lnTo>
                <a:cubicBezTo>
                  <a:pt x="0" y="74989"/>
                  <a:pt x="74684" y="0"/>
                  <a:pt x="1668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38E3E4-E166-4B6E-93F3-99A14A8A6CC6}"/>
              </a:ext>
            </a:extLst>
          </p:cNvPr>
          <p:cNvSpPr txBox="1"/>
          <p:nvPr userDrawn="1"/>
        </p:nvSpPr>
        <p:spPr>
          <a:xfrm rot="16200000">
            <a:off x="11457935" y="4635180"/>
            <a:ext cx="929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1100" b="1" i="0" strike="noStrike" spc="0" smtClean="0">
                <a:solidFill>
                  <a:schemeClr val="bg1"/>
                </a:solidFill>
                <a:latin typeface="Poppins" panose="00000500000000000000" pitchFamily="2" charset="0"/>
                <a:ea typeface="Open Sans Semibold" panose="020B0706030804020204" pitchFamily="34" charset="0"/>
                <a:cs typeface="Poppins" panose="00000500000000000000" pitchFamily="2" charset="0"/>
              </a:rPr>
              <a:pPr algn="r"/>
              <a:t>‹#›</a:t>
            </a:fld>
            <a:endParaRPr lang="id-ID" sz="1100" b="1" i="0" strike="noStrike" spc="0" dirty="0">
              <a:solidFill>
                <a:schemeClr val="bg1"/>
              </a:solidFill>
              <a:latin typeface="Poppins" panose="00000500000000000000" pitchFamily="2" charset="0"/>
              <a:ea typeface="Open Sans Semibold" panose="020B07060308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1097CED-9209-4094-BDA1-040430F381FE}"/>
              </a:ext>
            </a:extLst>
          </p:cNvPr>
          <p:cNvGrpSpPr/>
          <p:nvPr userDrawn="1"/>
        </p:nvGrpSpPr>
        <p:grpSpPr>
          <a:xfrm>
            <a:off x="209567" y="6008297"/>
            <a:ext cx="130952" cy="603494"/>
            <a:chOff x="209567" y="6045896"/>
            <a:chExt cx="102814" cy="473820"/>
          </a:xfrm>
          <a:solidFill>
            <a:schemeClr val="bg1"/>
          </a:solidFill>
        </p:grpSpPr>
        <p:pic>
          <p:nvPicPr>
            <p:cNvPr id="10" name="8f512ee0-7b29-4691-9d21-68d3086c190c">
              <a:extLst>
                <a:ext uri="{FF2B5EF4-FFF2-40B4-BE49-F238E27FC236}">
                  <a16:creationId xmlns:a16="http://schemas.microsoft.com/office/drawing/2014/main" xmlns="" id="{613D6595-377A-472C-B6AE-69AAC70857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09567" y="6416902"/>
              <a:ext cx="102814" cy="102814"/>
            </a:xfrm>
            <a:prstGeom prst="rect">
              <a:avLst/>
            </a:prstGeom>
          </p:spPr>
        </p:pic>
        <p:pic>
          <p:nvPicPr>
            <p:cNvPr id="11" name="2f640e7e-3113-4cd3-be4c-d576bca17f5b">
              <a:extLst>
                <a:ext uri="{FF2B5EF4-FFF2-40B4-BE49-F238E27FC236}">
                  <a16:creationId xmlns:a16="http://schemas.microsoft.com/office/drawing/2014/main" xmlns="" id="{C278EE9F-079D-445A-A937-0C6F97400A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18230" y="6235316"/>
              <a:ext cx="85488" cy="85488"/>
            </a:xfrm>
            <a:prstGeom prst="rect">
              <a:avLst/>
            </a:prstGeom>
          </p:spPr>
        </p:pic>
        <p:pic>
          <p:nvPicPr>
            <p:cNvPr id="12" name="c6b6852a-8caa-4624-bd4b-b59c68b17755">
              <a:extLst>
                <a:ext uri="{FF2B5EF4-FFF2-40B4-BE49-F238E27FC236}">
                  <a16:creationId xmlns:a16="http://schemas.microsoft.com/office/drawing/2014/main" xmlns="" id="{8887B69B-E789-458F-840C-FC109D95A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14313" y="6045896"/>
              <a:ext cx="93322" cy="9332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2AE3DC1-4CD5-4318-BA82-39DF0D10D5A7}"/>
              </a:ext>
            </a:extLst>
          </p:cNvPr>
          <p:cNvSpPr txBox="1"/>
          <p:nvPr userDrawn="1"/>
        </p:nvSpPr>
        <p:spPr>
          <a:xfrm rot="16200000">
            <a:off x="-376168" y="891545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#BTSTEMPLATE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DB4C335-FCCE-411D-A9B5-D983F6D7871E}"/>
              </a:ext>
            </a:extLst>
          </p:cNvPr>
          <p:cNvSpPr txBox="1"/>
          <p:nvPr userDrawn="1"/>
        </p:nvSpPr>
        <p:spPr>
          <a:xfrm rot="16200000">
            <a:off x="10454564" y="2579162"/>
            <a:ext cx="2936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\\   2021 © Creative - </a:t>
            </a:r>
            <a:r>
              <a:rPr lang="en-US" sz="9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BTS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A6DCCE20-E3A2-4296-A59E-58DFC3ABA089}"/>
              </a:ext>
            </a:extLst>
          </p:cNvPr>
          <p:cNvSpPr/>
          <p:nvPr userDrawn="1"/>
        </p:nvSpPr>
        <p:spPr>
          <a:xfrm>
            <a:off x="0" y="0"/>
            <a:ext cx="7964711" cy="6857999"/>
          </a:xfrm>
          <a:custGeom>
            <a:avLst/>
            <a:gdLst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0412" h="6857999">
                <a:moveTo>
                  <a:pt x="0" y="6857999"/>
                </a:moveTo>
                <a:lnTo>
                  <a:pt x="0" y="0"/>
                </a:lnTo>
                <a:cubicBezTo>
                  <a:pt x="5042569" y="1836056"/>
                  <a:pt x="2873598" y="6095998"/>
                  <a:pt x="9940412" y="6857999"/>
                </a:cubicBez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3D1E66">
                  <a:alpha val="0"/>
                </a:srgbClr>
              </a:gs>
              <a:gs pos="60000">
                <a:schemeClr val="accent2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89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gradFill>
          <a:gsLst>
            <a:gs pos="100000">
              <a:schemeClr val="accent1">
                <a:lumMod val="75000"/>
              </a:schemeClr>
            </a:gs>
            <a:gs pos="0">
              <a:schemeClr val="accent1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38E3E4-E166-4B6E-93F3-99A14A8A6CC6}"/>
              </a:ext>
            </a:extLst>
          </p:cNvPr>
          <p:cNvSpPr txBox="1"/>
          <p:nvPr userDrawn="1"/>
        </p:nvSpPr>
        <p:spPr>
          <a:xfrm rot="16200000">
            <a:off x="11457935" y="4635180"/>
            <a:ext cx="929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1100" b="1" i="0" strike="noStrike" spc="0" smtClean="0">
                <a:solidFill>
                  <a:schemeClr val="bg1"/>
                </a:solidFill>
                <a:latin typeface="Poppins" panose="00000500000000000000" pitchFamily="2" charset="0"/>
                <a:ea typeface="Open Sans Semibold" panose="020B0706030804020204" pitchFamily="34" charset="0"/>
                <a:cs typeface="Poppins" panose="00000500000000000000" pitchFamily="2" charset="0"/>
              </a:rPr>
              <a:pPr algn="r"/>
              <a:t>‹#›</a:t>
            </a:fld>
            <a:endParaRPr lang="id-ID" sz="1100" b="1" i="0" strike="noStrike" spc="0" dirty="0">
              <a:solidFill>
                <a:schemeClr val="bg1"/>
              </a:solidFill>
              <a:latin typeface="Poppins" panose="00000500000000000000" pitchFamily="2" charset="0"/>
              <a:ea typeface="Open Sans Semibold" panose="020B07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13" name="Right Triangle 18">
            <a:extLst>
              <a:ext uri="{FF2B5EF4-FFF2-40B4-BE49-F238E27FC236}">
                <a16:creationId xmlns:a16="http://schemas.microsoft.com/office/drawing/2014/main" xmlns="" id="{38711FE8-7B87-4473-B32E-E2FD838F0CF2}"/>
              </a:ext>
            </a:extLst>
          </p:cNvPr>
          <p:cNvSpPr/>
          <p:nvPr userDrawn="1"/>
        </p:nvSpPr>
        <p:spPr>
          <a:xfrm>
            <a:off x="0" y="0"/>
            <a:ext cx="7964711" cy="6857999"/>
          </a:xfrm>
          <a:custGeom>
            <a:avLst/>
            <a:gdLst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0412" h="6857999">
                <a:moveTo>
                  <a:pt x="0" y="6857999"/>
                </a:moveTo>
                <a:lnTo>
                  <a:pt x="0" y="0"/>
                </a:lnTo>
                <a:cubicBezTo>
                  <a:pt x="5042569" y="1836056"/>
                  <a:pt x="2873598" y="6095998"/>
                  <a:pt x="9940412" y="6857999"/>
                </a:cubicBez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3D1E66">
                  <a:alpha val="0"/>
                </a:srgbClr>
              </a:gs>
              <a:gs pos="60000">
                <a:schemeClr val="accent2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1097CED-9209-4094-BDA1-040430F381FE}"/>
              </a:ext>
            </a:extLst>
          </p:cNvPr>
          <p:cNvGrpSpPr/>
          <p:nvPr userDrawn="1"/>
        </p:nvGrpSpPr>
        <p:grpSpPr>
          <a:xfrm>
            <a:off x="209567" y="6008297"/>
            <a:ext cx="130952" cy="603494"/>
            <a:chOff x="209567" y="6045896"/>
            <a:chExt cx="102814" cy="473820"/>
          </a:xfrm>
          <a:solidFill>
            <a:schemeClr val="bg1"/>
          </a:solidFill>
        </p:grpSpPr>
        <p:pic>
          <p:nvPicPr>
            <p:cNvPr id="10" name="8f512ee0-7b29-4691-9d21-68d3086c190c">
              <a:extLst>
                <a:ext uri="{FF2B5EF4-FFF2-40B4-BE49-F238E27FC236}">
                  <a16:creationId xmlns:a16="http://schemas.microsoft.com/office/drawing/2014/main" xmlns="" id="{613D6595-377A-472C-B6AE-69AAC70857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09567" y="6416902"/>
              <a:ext cx="102814" cy="102814"/>
            </a:xfrm>
            <a:prstGeom prst="rect">
              <a:avLst/>
            </a:prstGeom>
          </p:spPr>
        </p:pic>
        <p:pic>
          <p:nvPicPr>
            <p:cNvPr id="11" name="2f640e7e-3113-4cd3-be4c-d576bca17f5b">
              <a:extLst>
                <a:ext uri="{FF2B5EF4-FFF2-40B4-BE49-F238E27FC236}">
                  <a16:creationId xmlns:a16="http://schemas.microsoft.com/office/drawing/2014/main" xmlns="" id="{C278EE9F-079D-445A-A937-0C6F97400A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18230" y="6235316"/>
              <a:ext cx="85488" cy="85488"/>
            </a:xfrm>
            <a:prstGeom prst="rect">
              <a:avLst/>
            </a:prstGeom>
          </p:spPr>
        </p:pic>
        <p:pic>
          <p:nvPicPr>
            <p:cNvPr id="12" name="c6b6852a-8caa-4624-bd4b-b59c68b17755">
              <a:extLst>
                <a:ext uri="{FF2B5EF4-FFF2-40B4-BE49-F238E27FC236}">
                  <a16:creationId xmlns:a16="http://schemas.microsoft.com/office/drawing/2014/main" xmlns="" id="{8887B69B-E789-458F-840C-FC109D95A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14313" y="6045896"/>
              <a:ext cx="93322" cy="9332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D29401C-1CD4-4465-9FD3-CEB15141C0BF}"/>
              </a:ext>
            </a:extLst>
          </p:cNvPr>
          <p:cNvSpPr txBox="1"/>
          <p:nvPr userDrawn="1"/>
        </p:nvSpPr>
        <p:spPr>
          <a:xfrm rot="16200000">
            <a:off x="-376168" y="891545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#BTSTEMPLATE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C79681D-B883-48D4-8E0B-BE73C8444742}"/>
              </a:ext>
            </a:extLst>
          </p:cNvPr>
          <p:cNvSpPr txBox="1"/>
          <p:nvPr userDrawn="1"/>
        </p:nvSpPr>
        <p:spPr>
          <a:xfrm rot="16200000">
            <a:off x="10454564" y="2579162"/>
            <a:ext cx="2936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\\   2021 © Creative - </a:t>
            </a:r>
            <a:r>
              <a:rPr lang="en-US" sz="9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BTS</a:t>
            </a:r>
          </a:p>
        </p:txBody>
      </p:sp>
    </p:spTree>
    <p:extLst>
      <p:ext uri="{BB962C8B-B14F-4D97-AF65-F5344CB8AC3E}">
        <p14:creationId xmlns:p14="http://schemas.microsoft.com/office/powerpoint/2010/main" val="79172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gradFill>
          <a:gsLst>
            <a:gs pos="100000">
              <a:schemeClr val="accent1">
                <a:lumMod val="75000"/>
              </a:schemeClr>
            </a:gs>
            <a:gs pos="0">
              <a:schemeClr val="accent1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8">
            <a:extLst>
              <a:ext uri="{FF2B5EF4-FFF2-40B4-BE49-F238E27FC236}">
                <a16:creationId xmlns:a16="http://schemas.microsoft.com/office/drawing/2014/main" xmlns="" id="{5C01B0E0-5FE4-40B4-BF16-6C04AE5618F2}"/>
              </a:ext>
            </a:extLst>
          </p:cNvPr>
          <p:cNvSpPr/>
          <p:nvPr userDrawn="1"/>
        </p:nvSpPr>
        <p:spPr>
          <a:xfrm>
            <a:off x="0" y="0"/>
            <a:ext cx="7964711" cy="6857999"/>
          </a:xfrm>
          <a:custGeom>
            <a:avLst/>
            <a:gdLst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  <a:gd name="connsiteX0" fmla="*/ 0 w 9940412"/>
              <a:gd name="connsiteY0" fmla="*/ 6857999 h 6857999"/>
              <a:gd name="connsiteX1" fmla="*/ 0 w 9940412"/>
              <a:gd name="connsiteY1" fmla="*/ 0 h 6857999"/>
              <a:gd name="connsiteX2" fmla="*/ 9940412 w 9940412"/>
              <a:gd name="connsiteY2" fmla="*/ 6857999 h 6857999"/>
              <a:gd name="connsiteX3" fmla="*/ 0 w 994041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0412" h="6857999">
                <a:moveTo>
                  <a:pt x="0" y="6857999"/>
                </a:moveTo>
                <a:lnTo>
                  <a:pt x="0" y="0"/>
                </a:lnTo>
                <a:cubicBezTo>
                  <a:pt x="5042569" y="1836056"/>
                  <a:pt x="2873598" y="6095998"/>
                  <a:pt x="9940412" y="6857999"/>
                </a:cubicBez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3D1E66">
                  <a:alpha val="0"/>
                </a:srgbClr>
              </a:gs>
              <a:gs pos="60000">
                <a:schemeClr val="accent2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134443E4-3212-4508-9EF4-C10E741C44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7193" y="495300"/>
            <a:ext cx="3706524" cy="6362699"/>
          </a:xfrm>
          <a:custGeom>
            <a:avLst/>
            <a:gdLst>
              <a:gd name="connsiteX0" fmla="*/ 0 w 3706524"/>
              <a:gd name="connsiteY0" fmla="*/ 0 h 6362699"/>
              <a:gd name="connsiteX1" fmla="*/ 3706524 w 3706524"/>
              <a:gd name="connsiteY1" fmla="*/ 0 h 6362699"/>
              <a:gd name="connsiteX2" fmla="*/ 3706524 w 3706524"/>
              <a:gd name="connsiteY2" fmla="*/ 6362699 h 6362699"/>
              <a:gd name="connsiteX3" fmla="*/ 261811 w 3706524"/>
              <a:gd name="connsiteY3" fmla="*/ 6362699 h 6362699"/>
              <a:gd name="connsiteX4" fmla="*/ 1770 w 3706524"/>
              <a:gd name="connsiteY4" fmla="*/ 6324442 h 6362699"/>
              <a:gd name="connsiteX5" fmla="*/ 0 w 3706524"/>
              <a:gd name="connsiteY5" fmla="*/ 6324112 h 636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6524" h="6362699">
                <a:moveTo>
                  <a:pt x="0" y="0"/>
                </a:moveTo>
                <a:lnTo>
                  <a:pt x="3706524" y="0"/>
                </a:lnTo>
                <a:lnTo>
                  <a:pt x="3706524" y="6362699"/>
                </a:lnTo>
                <a:lnTo>
                  <a:pt x="261811" y="6362699"/>
                </a:lnTo>
                <a:lnTo>
                  <a:pt x="1770" y="6324442"/>
                </a:lnTo>
                <a:lnTo>
                  <a:pt x="0" y="632411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38E3E4-E166-4B6E-93F3-99A14A8A6CC6}"/>
              </a:ext>
            </a:extLst>
          </p:cNvPr>
          <p:cNvSpPr txBox="1"/>
          <p:nvPr userDrawn="1"/>
        </p:nvSpPr>
        <p:spPr>
          <a:xfrm rot="16200000">
            <a:off x="11457935" y="4635180"/>
            <a:ext cx="929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1100" b="1" i="0" strike="noStrike" spc="0" smtClean="0">
                <a:solidFill>
                  <a:schemeClr val="bg1"/>
                </a:solidFill>
                <a:latin typeface="Poppins" panose="00000500000000000000" pitchFamily="2" charset="0"/>
                <a:ea typeface="Open Sans Semibold" panose="020B0706030804020204" pitchFamily="34" charset="0"/>
                <a:cs typeface="Poppins" panose="00000500000000000000" pitchFamily="2" charset="0"/>
              </a:rPr>
              <a:pPr algn="r"/>
              <a:t>‹#›</a:t>
            </a:fld>
            <a:endParaRPr lang="id-ID" sz="1100" b="1" i="0" strike="noStrike" spc="0" dirty="0">
              <a:solidFill>
                <a:schemeClr val="bg1"/>
              </a:solidFill>
              <a:latin typeface="Poppins" panose="00000500000000000000" pitchFamily="2" charset="0"/>
              <a:ea typeface="Open Sans Semibold" panose="020B07060308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1097CED-9209-4094-BDA1-040430F381FE}"/>
              </a:ext>
            </a:extLst>
          </p:cNvPr>
          <p:cNvGrpSpPr/>
          <p:nvPr userDrawn="1"/>
        </p:nvGrpSpPr>
        <p:grpSpPr>
          <a:xfrm>
            <a:off x="209567" y="6008297"/>
            <a:ext cx="130952" cy="603494"/>
            <a:chOff x="209567" y="6045896"/>
            <a:chExt cx="102814" cy="473820"/>
          </a:xfrm>
          <a:solidFill>
            <a:schemeClr val="bg1"/>
          </a:solidFill>
        </p:grpSpPr>
        <p:pic>
          <p:nvPicPr>
            <p:cNvPr id="10" name="8f512ee0-7b29-4691-9d21-68d3086c190c">
              <a:extLst>
                <a:ext uri="{FF2B5EF4-FFF2-40B4-BE49-F238E27FC236}">
                  <a16:creationId xmlns:a16="http://schemas.microsoft.com/office/drawing/2014/main" xmlns="" id="{613D6595-377A-472C-B6AE-69AAC70857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09567" y="6416902"/>
              <a:ext cx="102814" cy="102814"/>
            </a:xfrm>
            <a:prstGeom prst="rect">
              <a:avLst/>
            </a:prstGeom>
          </p:spPr>
        </p:pic>
        <p:pic>
          <p:nvPicPr>
            <p:cNvPr id="11" name="2f640e7e-3113-4cd3-be4c-d576bca17f5b">
              <a:extLst>
                <a:ext uri="{FF2B5EF4-FFF2-40B4-BE49-F238E27FC236}">
                  <a16:creationId xmlns:a16="http://schemas.microsoft.com/office/drawing/2014/main" xmlns="" id="{C278EE9F-079D-445A-A937-0C6F97400A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18230" y="6235316"/>
              <a:ext cx="85488" cy="85488"/>
            </a:xfrm>
            <a:prstGeom prst="rect">
              <a:avLst/>
            </a:prstGeom>
          </p:spPr>
        </p:pic>
        <p:pic>
          <p:nvPicPr>
            <p:cNvPr id="12" name="c6b6852a-8caa-4624-bd4b-b59c68b17755">
              <a:extLst>
                <a:ext uri="{FF2B5EF4-FFF2-40B4-BE49-F238E27FC236}">
                  <a16:creationId xmlns:a16="http://schemas.microsoft.com/office/drawing/2014/main" xmlns="" id="{8887B69B-E789-458F-840C-FC109D95A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14313" y="6045896"/>
              <a:ext cx="93322" cy="9332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3E22F36-EE9C-4F49-BF8B-5E544FD60EB5}"/>
              </a:ext>
            </a:extLst>
          </p:cNvPr>
          <p:cNvSpPr txBox="1"/>
          <p:nvPr userDrawn="1"/>
        </p:nvSpPr>
        <p:spPr>
          <a:xfrm rot="16200000">
            <a:off x="-376168" y="891545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#BTSTEMPLATE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A3CA4A0-0D8C-4A16-9623-E0FEAEBBB28A}"/>
              </a:ext>
            </a:extLst>
          </p:cNvPr>
          <p:cNvSpPr txBox="1"/>
          <p:nvPr userDrawn="1"/>
        </p:nvSpPr>
        <p:spPr>
          <a:xfrm rot="16200000">
            <a:off x="10454564" y="2579162"/>
            <a:ext cx="2936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\\   2021 © Creative - </a:t>
            </a:r>
            <a:r>
              <a:rPr lang="en-US" sz="9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BTS</a:t>
            </a:r>
          </a:p>
        </p:txBody>
      </p:sp>
    </p:spTree>
    <p:extLst>
      <p:ext uri="{BB962C8B-B14F-4D97-AF65-F5344CB8AC3E}">
        <p14:creationId xmlns:p14="http://schemas.microsoft.com/office/powerpoint/2010/main" val="25299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94836F4C-FF68-456B-8225-279EF628D6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1600" y="0"/>
            <a:ext cx="3200399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6858000 h 6858000"/>
              <a:gd name="connsiteX3" fmla="*/ 0 w 55245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lang="en-US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228600" lvl="0" indent="-228600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1E16ECA-4496-45C9-9AD0-284CEA7E8C5F}"/>
              </a:ext>
            </a:extLst>
          </p:cNvPr>
          <p:cNvGrpSpPr/>
          <p:nvPr userDrawn="1"/>
        </p:nvGrpSpPr>
        <p:grpSpPr>
          <a:xfrm>
            <a:off x="209567" y="6008297"/>
            <a:ext cx="130952" cy="603494"/>
            <a:chOff x="209567" y="6045896"/>
            <a:chExt cx="102814" cy="473820"/>
          </a:xfrm>
          <a:solidFill>
            <a:schemeClr val="bg1"/>
          </a:solidFill>
        </p:grpSpPr>
        <p:pic>
          <p:nvPicPr>
            <p:cNvPr id="5" name="8f512ee0-7b29-4691-9d21-68d3086c190c">
              <a:extLst>
                <a:ext uri="{FF2B5EF4-FFF2-40B4-BE49-F238E27FC236}">
                  <a16:creationId xmlns:a16="http://schemas.microsoft.com/office/drawing/2014/main" xmlns="" id="{767AD0AD-D86A-4DE0-BF48-3B9C2210D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09567" y="6416902"/>
              <a:ext cx="102814" cy="102814"/>
            </a:xfrm>
            <a:prstGeom prst="rect">
              <a:avLst/>
            </a:prstGeom>
          </p:spPr>
        </p:pic>
        <p:pic>
          <p:nvPicPr>
            <p:cNvPr id="6" name="2f640e7e-3113-4cd3-be4c-d576bca17f5b">
              <a:extLst>
                <a:ext uri="{FF2B5EF4-FFF2-40B4-BE49-F238E27FC236}">
                  <a16:creationId xmlns:a16="http://schemas.microsoft.com/office/drawing/2014/main" xmlns="" id="{A8079AE4-49CA-4F56-9BE7-7E764923C1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18230" y="6235316"/>
              <a:ext cx="85488" cy="85488"/>
            </a:xfrm>
            <a:prstGeom prst="rect">
              <a:avLst/>
            </a:prstGeom>
          </p:spPr>
        </p:pic>
        <p:pic>
          <p:nvPicPr>
            <p:cNvPr id="7" name="c6b6852a-8caa-4624-bd4b-b59c68b17755">
              <a:extLst>
                <a:ext uri="{FF2B5EF4-FFF2-40B4-BE49-F238E27FC236}">
                  <a16:creationId xmlns:a16="http://schemas.microsoft.com/office/drawing/2014/main" xmlns="" id="{186E7193-CD27-42C6-B15C-B00DCDCED0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14313" y="6045896"/>
              <a:ext cx="93322" cy="9332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2972D9-D66B-40EC-BFA6-BA56665BD573}"/>
              </a:ext>
            </a:extLst>
          </p:cNvPr>
          <p:cNvSpPr txBox="1"/>
          <p:nvPr userDrawn="1"/>
        </p:nvSpPr>
        <p:spPr>
          <a:xfrm rot="16200000">
            <a:off x="-376168" y="891545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#BTSTEMPLATE</a:t>
            </a:r>
          </a:p>
        </p:txBody>
      </p:sp>
    </p:spTree>
    <p:extLst>
      <p:ext uri="{BB962C8B-B14F-4D97-AF65-F5344CB8AC3E}">
        <p14:creationId xmlns:p14="http://schemas.microsoft.com/office/powerpoint/2010/main" val="18935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1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4864D53-A96B-4921-B269-412532581B6C}"/>
              </a:ext>
            </a:extLst>
          </p:cNvPr>
          <p:cNvSpPr txBox="1"/>
          <p:nvPr userDrawn="1"/>
        </p:nvSpPr>
        <p:spPr>
          <a:xfrm rot="16200000">
            <a:off x="-376168" y="891545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#BTSTEMPLATE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0719F04-8522-4F8B-ADB2-277387ED2A86}"/>
              </a:ext>
            </a:extLst>
          </p:cNvPr>
          <p:cNvSpPr txBox="1"/>
          <p:nvPr userDrawn="1"/>
        </p:nvSpPr>
        <p:spPr>
          <a:xfrm rot="16200000">
            <a:off x="10454564" y="2579162"/>
            <a:ext cx="2936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\\   2021 © Creative - </a:t>
            </a:r>
            <a:r>
              <a:rPr 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568BFC8-C9A0-4183-96E2-09297FC6E0C1}"/>
              </a:ext>
            </a:extLst>
          </p:cNvPr>
          <p:cNvSpPr txBox="1"/>
          <p:nvPr userDrawn="1"/>
        </p:nvSpPr>
        <p:spPr>
          <a:xfrm rot="16200000">
            <a:off x="11457935" y="4635180"/>
            <a:ext cx="929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1100" b="1" i="0" strike="noStrike" spc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Open Sans Semibold" panose="020B0706030804020204" pitchFamily="34" charset="0"/>
                <a:cs typeface="Poppins" panose="00000500000000000000" pitchFamily="2" charset="0"/>
              </a:rPr>
              <a:pPr algn="r"/>
              <a:t>‹#›</a:t>
            </a:fld>
            <a:endParaRPr lang="id-ID" sz="1100" b="1" i="0" strike="noStrike" spc="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ea typeface="Open Sans Semibold" panose="020B07060308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42AD2E-7AD3-46E1-803D-EB0B79CFAA13}"/>
              </a:ext>
            </a:extLst>
          </p:cNvPr>
          <p:cNvGrpSpPr/>
          <p:nvPr userDrawn="1"/>
        </p:nvGrpSpPr>
        <p:grpSpPr>
          <a:xfrm>
            <a:off x="209567" y="6008297"/>
            <a:ext cx="130952" cy="603494"/>
            <a:chOff x="209567" y="6045896"/>
            <a:chExt cx="102814" cy="473820"/>
          </a:xfrm>
        </p:grpSpPr>
        <p:pic>
          <p:nvPicPr>
            <p:cNvPr id="9" name="8f512ee0-7b29-4691-9d21-68d3086c190c">
              <a:extLst>
                <a:ext uri="{FF2B5EF4-FFF2-40B4-BE49-F238E27FC236}">
                  <a16:creationId xmlns:a16="http://schemas.microsoft.com/office/drawing/2014/main" xmlns="" id="{19540CC7-ABCB-46A2-A5B0-D36F950268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209567" y="6416902"/>
              <a:ext cx="102814" cy="102814"/>
            </a:xfrm>
            <a:prstGeom prst="rect">
              <a:avLst/>
            </a:prstGeom>
          </p:spPr>
        </p:pic>
        <p:pic>
          <p:nvPicPr>
            <p:cNvPr id="10" name="2f640e7e-3113-4cd3-be4c-d576bca17f5b">
              <a:extLst>
                <a:ext uri="{FF2B5EF4-FFF2-40B4-BE49-F238E27FC236}">
                  <a16:creationId xmlns:a16="http://schemas.microsoft.com/office/drawing/2014/main" xmlns="" id="{E93820BC-EDC0-43EC-A4B6-A3A33EF2A7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218230" y="6235316"/>
              <a:ext cx="85488" cy="85488"/>
            </a:xfrm>
            <a:prstGeom prst="rect">
              <a:avLst/>
            </a:prstGeom>
          </p:spPr>
        </p:pic>
        <p:pic>
          <p:nvPicPr>
            <p:cNvPr id="11" name="c6b6852a-8caa-4624-bd4b-b59c68b17755">
              <a:extLst>
                <a:ext uri="{FF2B5EF4-FFF2-40B4-BE49-F238E27FC236}">
                  <a16:creationId xmlns:a16="http://schemas.microsoft.com/office/drawing/2014/main" xmlns="" id="{31D3EAFB-E2A3-4A6A-A7AE-3C903A2D4F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14313" y="6045896"/>
              <a:ext cx="93322" cy="93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31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8" r:id="rId2"/>
    <p:sldLayoutId id="2147483673" r:id="rId3"/>
    <p:sldLayoutId id="2147483668" r:id="rId4"/>
    <p:sldLayoutId id="2147483653" r:id="rId5"/>
    <p:sldLayoutId id="2147483679" r:id="rId6"/>
    <p:sldLayoutId id="2147483656" r:id="rId7"/>
    <p:sldLayoutId id="2147483687" r:id="rId8"/>
    <p:sldLayoutId id="2147483689" r:id="rId9"/>
    <p:sldLayoutId id="2147483690" r:id="rId10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7344" userDrawn="1">
          <p15:clr>
            <a:srgbClr val="A4A3A4"/>
          </p15:clr>
        </p15:guide>
        <p15:guide id="2" pos="336" userDrawn="1">
          <p15:clr>
            <a:srgbClr val="A4A3A4"/>
          </p15:clr>
        </p15:guide>
        <p15:guide id="3" orient="horz" pos="312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pos="3840" userDrawn="1">
          <p15:clr>
            <a:srgbClr val="FDE53C"/>
          </p15:clr>
        </p15:guide>
        <p15:guide id="6" orient="horz" pos="2160">
          <p15:clr>
            <a:srgbClr val="A4A3A4"/>
          </p15:clr>
        </p15:guide>
        <p15:guide id="7" orient="horz" pos="408">
          <p15:clr>
            <a:srgbClr val="F26B43"/>
          </p15:clr>
        </p15:guide>
        <p15:guide id="8" orient="horz" pos="3912">
          <p15:clr>
            <a:srgbClr val="F26B43"/>
          </p15:clr>
        </p15:guide>
        <p15:guide id="9" pos="2088" userDrawn="1">
          <p15:clr>
            <a:srgbClr val="FDE53C"/>
          </p15:clr>
        </p15:guide>
        <p15:guide id="10" pos="5592" userDrawn="1">
          <p15:clr>
            <a:srgbClr val="FDE53C"/>
          </p15:clr>
        </p15:guide>
        <p15:guide id="11" pos="624" userDrawn="1">
          <p15:clr>
            <a:srgbClr val="FDE53C"/>
          </p15:clr>
        </p15:guide>
        <p15:guide id="12" pos="7056" userDrawn="1">
          <p15:clr>
            <a:srgbClr val="FDE53C"/>
          </p15:clr>
        </p15:guide>
        <p15:guide id="13" pos="1104" userDrawn="1">
          <p15:clr>
            <a:srgbClr val="5ACBF0"/>
          </p15:clr>
        </p15:guide>
        <p15:guide id="14" pos="657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38863566-F84A-4817-80AD-33F282C1C9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134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endParaRPr lang="en-US" b="1" dirty="0">
              <a:solidFill>
                <a:schemeClr val="bg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3" name="Group 107">
            <a:extLst>
              <a:ext uri="{FF2B5EF4-FFF2-40B4-BE49-F238E27FC236}">
                <a16:creationId xmlns:a16="http://schemas.microsoft.com/office/drawing/2014/main" xmlns="" id="{99D1D925-DD6D-4A62-9CE3-7C6215008797}"/>
              </a:ext>
            </a:extLst>
          </p:cNvPr>
          <p:cNvGrpSpPr/>
          <p:nvPr/>
        </p:nvGrpSpPr>
        <p:grpSpPr>
          <a:xfrm>
            <a:off x="4868526" y="2067881"/>
            <a:ext cx="3131625" cy="3399234"/>
            <a:chOff x="5382262" y="2067881"/>
            <a:chExt cx="3131625" cy="339923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AC367B3-405E-4D92-8920-45822C9AFFCD}"/>
                </a:ext>
              </a:extLst>
            </p:cNvPr>
            <p:cNvSpPr/>
            <p:nvPr/>
          </p:nvSpPr>
          <p:spPr>
            <a:xfrm rot="3600000" flipV="1">
              <a:off x="5185509" y="3210443"/>
              <a:ext cx="2607125" cy="1906219"/>
            </a:xfrm>
            <a:custGeom>
              <a:avLst/>
              <a:gdLst>
                <a:gd name="connsiteX0" fmla="*/ 1039912 w 2607125"/>
                <a:gd name="connsiteY0" fmla="*/ 712600 h 1906219"/>
                <a:gd name="connsiteX1" fmla="*/ 1893687 w 2607125"/>
                <a:gd name="connsiteY1" fmla="*/ 1566376 h 1906219"/>
                <a:gd name="connsiteX2" fmla="*/ 1900867 w 2607125"/>
                <a:gd name="connsiteY2" fmla="*/ 1566376 h 1906219"/>
                <a:gd name="connsiteX3" fmla="*/ 1902004 w 2607125"/>
                <a:gd name="connsiteY3" fmla="*/ 1588886 h 1906219"/>
                <a:gd name="connsiteX4" fmla="*/ 2253652 w 2607125"/>
                <a:gd name="connsiteY4" fmla="*/ 1906219 h 1906219"/>
                <a:gd name="connsiteX5" fmla="*/ 2607125 w 2607125"/>
                <a:gd name="connsiteY5" fmla="*/ 1552746 h 1906219"/>
                <a:gd name="connsiteX6" fmla="*/ 2605300 w 2607125"/>
                <a:gd name="connsiteY6" fmla="*/ 1516605 h 1906219"/>
                <a:gd name="connsiteX7" fmla="*/ 2604972 w 2607125"/>
                <a:gd name="connsiteY7" fmla="*/ 1514461 h 1906219"/>
                <a:gd name="connsiteX8" fmla="*/ 2604247 w 2607125"/>
                <a:gd name="connsiteY8" fmla="*/ 1485821 h 1906219"/>
                <a:gd name="connsiteX9" fmla="*/ 1039912 w 2607125"/>
                <a:gd name="connsiteY9" fmla="*/ 0 h 1906219"/>
                <a:gd name="connsiteX10" fmla="*/ 0 w 2607125"/>
                <a:gd name="connsiteY10" fmla="*/ 396661 h 1906219"/>
                <a:gd name="connsiteX11" fmla="*/ 505830 w 2607125"/>
                <a:gd name="connsiteY11" fmla="*/ 902491 h 1906219"/>
                <a:gd name="connsiteX12" fmla="*/ 521037 w 2607125"/>
                <a:gd name="connsiteY12" fmla="*/ 888503 h 1906219"/>
                <a:gd name="connsiteX13" fmla="*/ 952670 w 2607125"/>
                <a:gd name="connsiteY13" fmla="*/ 717012 h 1906219"/>
                <a:gd name="connsiteX14" fmla="*/ 1033188 w 2607125"/>
                <a:gd name="connsiteY14" fmla="*/ 712941 h 1906219"/>
                <a:gd name="connsiteX15" fmla="*/ 1039910 w 2607125"/>
                <a:gd name="connsiteY15" fmla="*/ 712600 h 1906219"/>
                <a:gd name="connsiteX16" fmla="*/ 1039911 w 2607125"/>
                <a:gd name="connsiteY16" fmla="*/ 1 h 1906219"/>
                <a:gd name="connsiteX17" fmla="*/ 1033186 w 2607125"/>
                <a:gd name="connsiteY17" fmla="*/ 341 h 1906219"/>
                <a:gd name="connsiteX18" fmla="*/ 879854 w 2607125"/>
                <a:gd name="connsiteY18" fmla="*/ 8093 h 1906219"/>
                <a:gd name="connsiteX19" fmla="*/ 87966 w 2607125"/>
                <a:gd name="connsiteY19" fmla="*/ 322722 h 190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125" h="1906219">
                  <a:moveTo>
                    <a:pt x="1039912" y="712600"/>
                  </a:moveTo>
                  <a:cubicBezTo>
                    <a:pt x="1511129" y="712600"/>
                    <a:pt x="1893687" y="1095159"/>
                    <a:pt x="1893687" y="1566376"/>
                  </a:cubicBezTo>
                  <a:lnTo>
                    <a:pt x="1900867" y="1566376"/>
                  </a:lnTo>
                  <a:lnTo>
                    <a:pt x="1902004" y="1588886"/>
                  </a:lnTo>
                  <a:cubicBezTo>
                    <a:pt x="1920106" y="1767127"/>
                    <a:pt x="2070635" y="1906219"/>
                    <a:pt x="2253652" y="1906219"/>
                  </a:cubicBezTo>
                  <a:cubicBezTo>
                    <a:pt x="2448869" y="1906219"/>
                    <a:pt x="2607125" y="1747964"/>
                    <a:pt x="2607125" y="1552746"/>
                  </a:cubicBezTo>
                  <a:cubicBezTo>
                    <a:pt x="2607125" y="1540545"/>
                    <a:pt x="2606507" y="1528488"/>
                    <a:pt x="2605300" y="1516605"/>
                  </a:cubicBezTo>
                  <a:lnTo>
                    <a:pt x="2604972" y="1514461"/>
                  </a:lnTo>
                  <a:lnTo>
                    <a:pt x="2604247" y="1485821"/>
                  </a:lnTo>
                  <a:cubicBezTo>
                    <a:pt x="2562262" y="658690"/>
                    <a:pt x="1877401" y="0"/>
                    <a:pt x="1039912" y="0"/>
                  </a:cubicBezTo>
                  <a:close/>
                  <a:moveTo>
                    <a:pt x="0" y="396661"/>
                  </a:moveTo>
                  <a:lnTo>
                    <a:pt x="505830" y="902491"/>
                  </a:lnTo>
                  <a:lnTo>
                    <a:pt x="521037" y="888503"/>
                  </a:lnTo>
                  <a:cubicBezTo>
                    <a:pt x="643173" y="794841"/>
                    <a:pt x="791307" y="733420"/>
                    <a:pt x="952670" y="717012"/>
                  </a:cubicBezTo>
                  <a:lnTo>
                    <a:pt x="1033188" y="712941"/>
                  </a:lnTo>
                  <a:lnTo>
                    <a:pt x="1039910" y="712600"/>
                  </a:lnTo>
                  <a:lnTo>
                    <a:pt x="1039911" y="1"/>
                  </a:lnTo>
                  <a:lnTo>
                    <a:pt x="1033186" y="341"/>
                  </a:lnTo>
                  <a:lnTo>
                    <a:pt x="879854" y="8093"/>
                  </a:lnTo>
                  <a:cubicBezTo>
                    <a:pt x="583814" y="38197"/>
                    <a:pt x="312041" y="150883"/>
                    <a:pt x="87966" y="322722"/>
                  </a:cubicBezTo>
                  <a:close/>
                </a:path>
              </a:pathLst>
            </a:custGeom>
            <a:gradFill>
              <a:gsLst>
                <a:gs pos="46000">
                  <a:schemeClr val="accent4">
                    <a:alpha val="6000"/>
                  </a:schemeClr>
                </a:gs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DBCA6323-4666-4FF6-94E7-9AC779FE76AF}"/>
                </a:ext>
              </a:extLst>
            </p:cNvPr>
            <p:cNvSpPr/>
            <p:nvPr/>
          </p:nvSpPr>
          <p:spPr>
            <a:xfrm rot="900000" flipH="1">
              <a:off x="5382262" y="2067881"/>
              <a:ext cx="3131625" cy="2673666"/>
            </a:xfrm>
            <a:custGeom>
              <a:avLst/>
              <a:gdLst>
                <a:gd name="connsiteX0" fmla="*/ 718978 w 3131625"/>
                <a:gd name="connsiteY0" fmla="*/ 1474286 h 2673666"/>
                <a:gd name="connsiteX1" fmla="*/ 3625 w 3131625"/>
                <a:gd name="connsiteY1" fmla="*/ 1474286 h 2673666"/>
                <a:gd name="connsiteX2" fmla="*/ 1371 w 3131625"/>
                <a:gd name="connsiteY2" fmla="*/ 1500302 h 2673666"/>
                <a:gd name="connsiteX3" fmla="*/ 458474 w 3131625"/>
                <a:gd name="connsiteY3" fmla="*/ 2673666 h 2673666"/>
                <a:gd name="connsiteX4" fmla="*/ 962358 w 3131625"/>
                <a:gd name="connsiteY4" fmla="*/ 2169782 h 2673666"/>
                <a:gd name="connsiteX5" fmla="*/ 713434 w 3131625"/>
                <a:gd name="connsiteY5" fmla="*/ 1607037 h 2673666"/>
                <a:gd name="connsiteX6" fmla="*/ 458474 w 3131625"/>
                <a:gd name="connsiteY6" fmla="*/ 458476 h 2673666"/>
                <a:gd name="connsiteX7" fmla="*/ 453961 w 3131625"/>
                <a:gd name="connsiteY7" fmla="*/ 463471 h 2673666"/>
                <a:gd name="connsiteX8" fmla="*/ 351020 w 3131625"/>
                <a:gd name="connsiteY8" fmla="*/ 577375 h 2673666"/>
                <a:gd name="connsiteX9" fmla="*/ 13546 w 3131625"/>
                <a:gd name="connsiteY9" fmla="*/ 1359802 h 2673666"/>
                <a:gd name="connsiteX10" fmla="*/ 3626 w 3131625"/>
                <a:gd name="connsiteY10" fmla="*/ 1474285 h 2673666"/>
                <a:gd name="connsiteX11" fmla="*/ 718979 w 3131625"/>
                <a:gd name="connsiteY11" fmla="*/ 1474285 h 2673666"/>
                <a:gd name="connsiteX12" fmla="*/ 719842 w 3131625"/>
                <a:gd name="connsiteY12" fmla="*/ 1453642 h 2673666"/>
                <a:gd name="connsiteX13" fmla="*/ 903789 w 3131625"/>
                <a:gd name="connsiteY13" fmla="*/ 1027168 h 2673666"/>
                <a:gd name="connsiteX14" fmla="*/ 957846 w 3131625"/>
                <a:gd name="connsiteY14" fmla="*/ 967355 h 2673666"/>
                <a:gd name="connsiteX15" fmla="*/ 962358 w 3131625"/>
                <a:gd name="connsiteY15" fmla="*/ 962361 h 2673666"/>
                <a:gd name="connsiteX16" fmla="*/ 1961987 w 3131625"/>
                <a:gd name="connsiteY16" fmla="*/ 50544 h 2673666"/>
                <a:gd name="connsiteX17" fmla="*/ 458474 w 3131625"/>
                <a:gd name="connsiteY17" fmla="*/ 458474 h 2673666"/>
                <a:gd name="connsiteX18" fmla="*/ 962358 w 3131625"/>
                <a:gd name="connsiteY18" fmla="*/ 962358 h 2673666"/>
                <a:gd name="connsiteX19" fmla="*/ 2169780 w 3131625"/>
                <a:gd name="connsiteY19" fmla="*/ 962358 h 2673666"/>
                <a:gd name="connsiteX20" fmla="*/ 2174857 w 3131625"/>
                <a:gd name="connsiteY20" fmla="*/ 957281 h 2673666"/>
                <a:gd name="connsiteX21" fmla="*/ 2175884 w 3131625"/>
                <a:gd name="connsiteY21" fmla="*/ 958209 h 2673666"/>
                <a:gd name="connsiteX22" fmla="*/ 2169267 w 3131625"/>
                <a:gd name="connsiteY22" fmla="*/ 964826 h 2673666"/>
                <a:gd name="connsiteX23" fmla="*/ 2418192 w 3131625"/>
                <a:gd name="connsiteY23" fmla="*/ 1527570 h 2673666"/>
                <a:gd name="connsiteX24" fmla="*/ 2412648 w 3131625"/>
                <a:gd name="connsiteY24" fmla="*/ 1660322 h 2673666"/>
                <a:gd name="connsiteX25" fmla="*/ 3128000 w 3131625"/>
                <a:gd name="connsiteY25" fmla="*/ 1660322 h 2673666"/>
                <a:gd name="connsiteX26" fmla="*/ 3130255 w 3131625"/>
                <a:gd name="connsiteY26" fmla="*/ 1634306 h 2673666"/>
                <a:gd name="connsiteX27" fmla="*/ 2786070 w 3131625"/>
                <a:gd name="connsiteY27" fmla="*/ 586580 h 2673666"/>
                <a:gd name="connsiteX28" fmla="*/ 2693331 w 3131625"/>
                <a:gd name="connsiteY28" fmla="*/ 483395 h 2673666"/>
                <a:gd name="connsiteX29" fmla="*/ 2664618 w 3131625"/>
                <a:gd name="connsiteY29" fmla="*/ 448243 h 2673666"/>
                <a:gd name="connsiteX30" fmla="*/ 2637773 w 3131625"/>
                <a:gd name="connsiteY30" fmla="*/ 423977 h 2673666"/>
                <a:gd name="connsiteX31" fmla="*/ 2636025 w 3131625"/>
                <a:gd name="connsiteY31" fmla="*/ 422693 h 2673666"/>
                <a:gd name="connsiteX32" fmla="*/ 2615261 w 3131625"/>
                <a:gd name="connsiteY32" fmla="*/ 402956 h 2673666"/>
                <a:gd name="connsiteX33" fmla="*/ 1961987 w 3131625"/>
                <a:gd name="connsiteY33" fmla="*/ 50544 h 267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31625" h="2673666">
                  <a:moveTo>
                    <a:pt x="718978" y="1474286"/>
                  </a:moveTo>
                  <a:lnTo>
                    <a:pt x="3625" y="1474286"/>
                  </a:lnTo>
                  <a:lnTo>
                    <a:pt x="1371" y="1500302"/>
                  </a:lnTo>
                  <a:cubicBezTo>
                    <a:pt x="-16257" y="1922902"/>
                    <a:pt x="136109" y="2351302"/>
                    <a:pt x="458474" y="2673666"/>
                  </a:cubicBezTo>
                  <a:lnTo>
                    <a:pt x="962358" y="2169782"/>
                  </a:lnTo>
                  <a:cubicBezTo>
                    <a:pt x="806169" y="2013593"/>
                    <a:pt x="723195" y="1811742"/>
                    <a:pt x="713434" y="1607037"/>
                  </a:cubicBezTo>
                  <a:close/>
                  <a:moveTo>
                    <a:pt x="458474" y="458476"/>
                  </a:moveTo>
                  <a:lnTo>
                    <a:pt x="453961" y="463471"/>
                  </a:lnTo>
                  <a:lnTo>
                    <a:pt x="351020" y="577375"/>
                  </a:lnTo>
                  <a:cubicBezTo>
                    <a:pt x="162975" y="807994"/>
                    <a:pt x="50483" y="1079848"/>
                    <a:pt x="13546" y="1359802"/>
                  </a:cubicBezTo>
                  <a:lnTo>
                    <a:pt x="3626" y="1474285"/>
                  </a:lnTo>
                  <a:lnTo>
                    <a:pt x="718979" y="1474285"/>
                  </a:lnTo>
                  <a:lnTo>
                    <a:pt x="719842" y="1453642"/>
                  </a:lnTo>
                  <a:cubicBezTo>
                    <a:pt x="739975" y="1301050"/>
                    <a:pt x="801291" y="1152872"/>
                    <a:pt x="903789" y="1027168"/>
                  </a:cubicBezTo>
                  <a:lnTo>
                    <a:pt x="957846" y="967355"/>
                  </a:lnTo>
                  <a:lnTo>
                    <a:pt x="962358" y="962361"/>
                  </a:lnTo>
                  <a:close/>
                  <a:moveTo>
                    <a:pt x="1961987" y="50544"/>
                  </a:moveTo>
                  <a:cubicBezTo>
                    <a:pt x="1441877" y="-84637"/>
                    <a:pt x="865607" y="51340"/>
                    <a:pt x="458474" y="458474"/>
                  </a:cubicBezTo>
                  <a:lnTo>
                    <a:pt x="962358" y="962358"/>
                  </a:lnTo>
                  <a:cubicBezTo>
                    <a:pt x="1295558" y="629157"/>
                    <a:pt x="1836579" y="629157"/>
                    <a:pt x="2169780" y="962358"/>
                  </a:cubicBezTo>
                  <a:lnTo>
                    <a:pt x="2174857" y="957281"/>
                  </a:lnTo>
                  <a:lnTo>
                    <a:pt x="2175884" y="958209"/>
                  </a:lnTo>
                  <a:lnTo>
                    <a:pt x="2169267" y="964826"/>
                  </a:lnTo>
                  <a:cubicBezTo>
                    <a:pt x="2325456" y="1121014"/>
                    <a:pt x="2408431" y="1322865"/>
                    <a:pt x="2418192" y="1527570"/>
                  </a:cubicBezTo>
                  <a:lnTo>
                    <a:pt x="2412648" y="1660322"/>
                  </a:lnTo>
                  <a:lnTo>
                    <a:pt x="3128000" y="1660322"/>
                  </a:lnTo>
                  <a:lnTo>
                    <a:pt x="3130255" y="1634306"/>
                  </a:lnTo>
                  <a:cubicBezTo>
                    <a:pt x="3145679" y="1264531"/>
                    <a:pt x="3030952" y="890315"/>
                    <a:pt x="2786070" y="586580"/>
                  </a:cubicBezTo>
                  <a:lnTo>
                    <a:pt x="2693331" y="483395"/>
                  </a:lnTo>
                  <a:lnTo>
                    <a:pt x="2664618" y="448243"/>
                  </a:lnTo>
                  <a:cubicBezTo>
                    <a:pt x="2655991" y="439616"/>
                    <a:pt x="2647029" y="431527"/>
                    <a:pt x="2637773" y="423977"/>
                  </a:cubicBezTo>
                  <a:lnTo>
                    <a:pt x="2636025" y="422693"/>
                  </a:lnTo>
                  <a:lnTo>
                    <a:pt x="2615261" y="402956"/>
                  </a:lnTo>
                  <a:cubicBezTo>
                    <a:pt x="2423211" y="229461"/>
                    <a:pt x="2198401" y="111991"/>
                    <a:pt x="1961987" y="50544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127">
            <a:extLst>
              <a:ext uri="{FF2B5EF4-FFF2-40B4-BE49-F238E27FC236}">
                <a16:creationId xmlns:a16="http://schemas.microsoft.com/office/drawing/2014/main" xmlns="" id="{FE923284-C5BD-4507-AB44-DA5ED7BF4D29}"/>
              </a:ext>
            </a:extLst>
          </p:cNvPr>
          <p:cNvGrpSpPr/>
          <p:nvPr/>
        </p:nvGrpSpPr>
        <p:grpSpPr>
          <a:xfrm>
            <a:off x="4219917" y="1752838"/>
            <a:ext cx="3394793" cy="3046756"/>
            <a:chOff x="6779219" y="1837291"/>
            <a:chExt cx="3394793" cy="304675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11287BD5-34B9-417C-B18C-60BC6A7B8247}"/>
                </a:ext>
              </a:extLst>
            </p:cNvPr>
            <p:cNvSpPr/>
            <p:nvPr/>
          </p:nvSpPr>
          <p:spPr>
            <a:xfrm rot="900000" flipH="1">
              <a:off x="7409492" y="1837291"/>
              <a:ext cx="2764520" cy="1474283"/>
            </a:xfrm>
            <a:custGeom>
              <a:avLst/>
              <a:gdLst>
                <a:gd name="connsiteX0" fmla="*/ 454847 w 2764520"/>
                <a:gd name="connsiteY0" fmla="*/ 458474 h 1474283"/>
                <a:gd name="connsiteX1" fmla="*/ 450333 w 2764520"/>
                <a:gd name="connsiteY1" fmla="*/ 463470 h 1474283"/>
                <a:gd name="connsiteX2" fmla="*/ 347392 w 2764520"/>
                <a:gd name="connsiteY2" fmla="*/ 577373 h 1474283"/>
                <a:gd name="connsiteX3" fmla="*/ 9918 w 2764520"/>
                <a:gd name="connsiteY3" fmla="*/ 1359799 h 1474283"/>
                <a:gd name="connsiteX4" fmla="*/ 0 w 2764520"/>
                <a:gd name="connsiteY4" fmla="*/ 1474283 h 1474283"/>
                <a:gd name="connsiteX5" fmla="*/ 715352 w 2764520"/>
                <a:gd name="connsiteY5" fmla="*/ 1474283 h 1474283"/>
                <a:gd name="connsiteX6" fmla="*/ 716214 w 2764520"/>
                <a:gd name="connsiteY6" fmla="*/ 1453639 h 1474283"/>
                <a:gd name="connsiteX7" fmla="*/ 900161 w 2764520"/>
                <a:gd name="connsiteY7" fmla="*/ 1027166 h 1474283"/>
                <a:gd name="connsiteX8" fmla="*/ 954218 w 2764520"/>
                <a:gd name="connsiteY8" fmla="*/ 967353 h 1474283"/>
                <a:gd name="connsiteX9" fmla="*/ 958731 w 2764520"/>
                <a:gd name="connsiteY9" fmla="*/ 962359 h 1474283"/>
                <a:gd name="connsiteX10" fmla="*/ 1958359 w 2764520"/>
                <a:gd name="connsiteY10" fmla="*/ 50544 h 1474283"/>
                <a:gd name="connsiteX11" fmla="*/ 454846 w 2764520"/>
                <a:gd name="connsiteY11" fmla="*/ 458472 h 1474283"/>
                <a:gd name="connsiteX12" fmla="*/ 958731 w 2764520"/>
                <a:gd name="connsiteY12" fmla="*/ 962357 h 1474283"/>
                <a:gd name="connsiteX13" fmla="*/ 2166152 w 2764520"/>
                <a:gd name="connsiteY13" fmla="*/ 962357 h 1474283"/>
                <a:gd name="connsiteX14" fmla="*/ 2171229 w 2764520"/>
                <a:gd name="connsiteY14" fmla="*/ 957280 h 1474283"/>
                <a:gd name="connsiteX15" fmla="*/ 2187950 w 2764520"/>
                <a:gd name="connsiteY15" fmla="*/ 972393 h 1474283"/>
                <a:gd name="connsiteX16" fmla="*/ 2660991 w 2764520"/>
                <a:gd name="connsiteY16" fmla="*/ 948129 h 1474283"/>
                <a:gd name="connsiteX17" fmla="*/ 2660991 w 2764520"/>
                <a:gd name="connsiteY17" fmla="*/ 448243 h 1474283"/>
                <a:gd name="connsiteX18" fmla="*/ 2634145 w 2764520"/>
                <a:gd name="connsiteY18" fmla="*/ 423977 h 1474283"/>
                <a:gd name="connsiteX19" fmla="*/ 2632397 w 2764520"/>
                <a:gd name="connsiteY19" fmla="*/ 422693 h 1474283"/>
                <a:gd name="connsiteX20" fmla="*/ 2611633 w 2764520"/>
                <a:gd name="connsiteY20" fmla="*/ 402955 h 1474283"/>
                <a:gd name="connsiteX21" fmla="*/ 1958359 w 2764520"/>
                <a:gd name="connsiteY21" fmla="*/ 50544 h 147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520" h="1474283">
                  <a:moveTo>
                    <a:pt x="454847" y="458474"/>
                  </a:moveTo>
                  <a:lnTo>
                    <a:pt x="450333" y="463470"/>
                  </a:lnTo>
                  <a:lnTo>
                    <a:pt x="347392" y="577373"/>
                  </a:lnTo>
                  <a:cubicBezTo>
                    <a:pt x="159347" y="807992"/>
                    <a:pt x="46855" y="1079846"/>
                    <a:pt x="9918" y="1359799"/>
                  </a:cubicBezTo>
                  <a:lnTo>
                    <a:pt x="0" y="1474283"/>
                  </a:lnTo>
                  <a:lnTo>
                    <a:pt x="715352" y="1474283"/>
                  </a:lnTo>
                  <a:lnTo>
                    <a:pt x="716214" y="1453639"/>
                  </a:lnTo>
                  <a:cubicBezTo>
                    <a:pt x="736348" y="1301047"/>
                    <a:pt x="797663" y="1152870"/>
                    <a:pt x="900161" y="1027166"/>
                  </a:cubicBezTo>
                  <a:lnTo>
                    <a:pt x="954218" y="967353"/>
                  </a:lnTo>
                  <a:lnTo>
                    <a:pt x="958731" y="962359"/>
                  </a:lnTo>
                  <a:close/>
                  <a:moveTo>
                    <a:pt x="1958359" y="50544"/>
                  </a:moveTo>
                  <a:cubicBezTo>
                    <a:pt x="1438249" y="-84637"/>
                    <a:pt x="861980" y="51339"/>
                    <a:pt x="454846" y="458472"/>
                  </a:cubicBezTo>
                  <a:lnTo>
                    <a:pt x="958731" y="962357"/>
                  </a:lnTo>
                  <a:cubicBezTo>
                    <a:pt x="1291932" y="629156"/>
                    <a:pt x="1832951" y="629156"/>
                    <a:pt x="2166152" y="962357"/>
                  </a:cubicBezTo>
                  <a:lnTo>
                    <a:pt x="2171229" y="957280"/>
                  </a:lnTo>
                  <a:lnTo>
                    <a:pt x="2187950" y="972393"/>
                  </a:lnTo>
                  <a:cubicBezTo>
                    <a:pt x="2326785" y="1085629"/>
                    <a:pt x="2531578" y="1077542"/>
                    <a:pt x="2660991" y="948129"/>
                  </a:cubicBezTo>
                  <a:cubicBezTo>
                    <a:pt x="2799030" y="810089"/>
                    <a:pt x="2799030" y="586282"/>
                    <a:pt x="2660991" y="448243"/>
                  </a:cubicBezTo>
                  <a:cubicBezTo>
                    <a:pt x="2652363" y="439615"/>
                    <a:pt x="2643401" y="431527"/>
                    <a:pt x="2634145" y="423977"/>
                  </a:cubicBezTo>
                  <a:lnTo>
                    <a:pt x="2632397" y="422693"/>
                  </a:lnTo>
                  <a:lnTo>
                    <a:pt x="2611633" y="402955"/>
                  </a:lnTo>
                  <a:cubicBezTo>
                    <a:pt x="2419583" y="229461"/>
                    <a:pt x="2194773" y="111990"/>
                    <a:pt x="1958359" y="50544"/>
                  </a:cubicBezTo>
                  <a:close/>
                </a:path>
              </a:pathLst>
            </a:custGeom>
            <a:gradFill>
              <a:gsLst>
                <a:gs pos="46000">
                  <a:schemeClr val="accent2">
                    <a:alpha val="6000"/>
                  </a:schemeClr>
                </a:gs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D1D1B219-7765-43D7-B382-8650DA87547F}"/>
                </a:ext>
              </a:extLst>
            </p:cNvPr>
            <p:cNvSpPr/>
            <p:nvPr/>
          </p:nvSpPr>
          <p:spPr>
            <a:xfrm rot="900000" flipV="1">
              <a:off x="6779219" y="2210383"/>
              <a:ext cx="3131418" cy="2673664"/>
            </a:xfrm>
            <a:custGeom>
              <a:avLst/>
              <a:gdLst>
                <a:gd name="connsiteX0" fmla="*/ 2412440 w 3131418"/>
                <a:gd name="connsiteY0" fmla="*/ 1654973 h 2673664"/>
                <a:gd name="connsiteX1" fmla="*/ 3127792 w 3131418"/>
                <a:gd name="connsiteY1" fmla="*/ 1654973 h 2673664"/>
                <a:gd name="connsiteX2" fmla="*/ 3130047 w 3131418"/>
                <a:gd name="connsiteY2" fmla="*/ 1628957 h 2673664"/>
                <a:gd name="connsiteX3" fmla="*/ 2672945 w 3131418"/>
                <a:gd name="connsiteY3" fmla="*/ 455594 h 2673664"/>
                <a:gd name="connsiteX4" fmla="*/ 2671666 w 3131418"/>
                <a:gd name="connsiteY4" fmla="*/ 456873 h 2673664"/>
                <a:gd name="connsiteX5" fmla="*/ 2664616 w 3131418"/>
                <a:gd name="connsiteY5" fmla="*/ 448243 h 2673664"/>
                <a:gd name="connsiteX6" fmla="*/ 2637771 w 3131418"/>
                <a:gd name="connsiteY6" fmla="*/ 423978 h 2673664"/>
                <a:gd name="connsiteX7" fmla="*/ 2636023 w 3131418"/>
                <a:gd name="connsiteY7" fmla="*/ 422694 h 2673664"/>
                <a:gd name="connsiteX8" fmla="*/ 2615259 w 3131418"/>
                <a:gd name="connsiteY8" fmla="*/ 402955 h 2673664"/>
                <a:gd name="connsiteX9" fmla="*/ 458472 w 3131418"/>
                <a:gd name="connsiteY9" fmla="*/ 458473 h 2673664"/>
                <a:gd name="connsiteX10" fmla="*/ 962357 w 3131418"/>
                <a:gd name="connsiteY10" fmla="*/ 962357 h 2673664"/>
                <a:gd name="connsiteX11" fmla="*/ 2169779 w 3131418"/>
                <a:gd name="connsiteY11" fmla="*/ 962358 h 2673664"/>
                <a:gd name="connsiteX12" fmla="*/ 2170689 w 3131418"/>
                <a:gd name="connsiteY12" fmla="*/ 961447 h 2673664"/>
                <a:gd name="connsiteX13" fmla="*/ 2272473 w 3131418"/>
                <a:gd name="connsiteY13" fmla="*/ 1084511 h 2673664"/>
                <a:gd name="connsiteX14" fmla="*/ 2417985 w 3131418"/>
                <a:gd name="connsiteY14" fmla="*/ 1522222 h 2673664"/>
                <a:gd name="connsiteX15" fmla="*/ 3625 w 3131418"/>
                <a:gd name="connsiteY15" fmla="*/ 1474283 h 2673664"/>
                <a:gd name="connsiteX16" fmla="*/ 718977 w 3131418"/>
                <a:gd name="connsiteY16" fmla="*/ 1474283 h 2673664"/>
                <a:gd name="connsiteX17" fmla="*/ 719839 w 3131418"/>
                <a:gd name="connsiteY17" fmla="*/ 1453639 h 2673664"/>
                <a:gd name="connsiteX18" fmla="*/ 903787 w 3131418"/>
                <a:gd name="connsiteY18" fmla="*/ 1027166 h 2673664"/>
                <a:gd name="connsiteX19" fmla="*/ 957843 w 3131418"/>
                <a:gd name="connsiteY19" fmla="*/ 967353 h 2673664"/>
                <a:gd name="connsiteX20" fmla="*/ 962356 w 3131418"/>
                <a:gd name="connsiteY20" fmla="*/ 962358 h 2673664"/>
                <a:gd name="connsiteX21" fmla="*/ 458472 w 3131418"/>
                <a:gd name="connsiteY21" fmla="*/ 458474 h 2673664"/>
                <a:gd name="connsiteX22" fmla="*/ 453958 w 3131418"/>
                <a:gd name="connsiteY22" fmla="*/ 463470 h 2673664"/>
                <a:gd name="connsiteX23" fmla="*/ 351018 w 3131418"/>
                <a:gd name="connsiteY23" fmla="*/ 577373 h 2673664"/>
                <a:gd name="connsiteX24" fmla="*/ 13544 w 3131418"/>
                <a:gd name="connsiteY24" fmla="*/ 1359799 h 2673664"/>
                <a:gd name="connsiteX25" fmla="*/ 458473 w 3131418"/>
                <a:gd name="connsiteY25" fmla="*/ 2673664 h 2673664"/>
                <a:gd name="connsiteX26" fmla="*/ 962357 w 3131418"/>
                <a:gd name="connsiteY26" fmla="*/ 2169781 h 2673664"/>
                <a:gd name="connsiteX27" fmla="*/ 713433 w 3131418"/>
                <a:gd name="connsiteY27" fmla="*/ 1607036 h 2673664"/>
                <a:gd name="connsiteX28" fmla="*/ 718977 w 3131418"/>
                <a:gd name="connsiteY28" fmla="*/ 1474285 h 2673664"/>
                <a:gd name="connsiteX29" fmla="*/ 3625 w 3131418"/>
                <a:gd name="connsiteY29" fmla="*/ 1474285 h 2673664"/>
                <a:gd name="connsiteX30" fmla="*/ 1370 w 3131418"/>
                <a:gd name="connsiteY30" fmla="*/ 1500301 h 2673664"/>
                <a:gd name="connsiteX31" fmla="*/ 458473 w 3131418"/>
                <a:gd name="connsiteY31" fmla="*/ 2673664 h 267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31418" h="2673664">
                  <a:moveTo>
                    <a:pt x="2412440" y="1654973"/>
                  </a:moveTo>
                  <a:lnTo>
                    <a:pt x="3127792" y="1654973"/>
                  </a:lnTo>
                  <a:lnTo>
                    <a:pt x="3130047" y="1628957"/>
                  </a:lnTo>
                  <a:cubicBezTo>
                    <a:pt x="3147676" y="1206357"/>
                    <a:pt x="2995309" y="777957"/>
                    <a:pt x="2672945" y="455594"/>
                  </a:cubicBezTo>
                  <a:lnTo>
                    <a:pt x="2671666" y="456873"/>
                  </a:lnTo>
                  <a:lnTo>
                    <a:pt x="2664616" y="448243"/>
                  </a:lnTo>
                  <a:cubicBezTo>
                    <a:pt x="2655989" y="439615"/>
                    <a:pt x="2647026" y="431527"/>
                    <a:pt x="2637771" y="423978"/>
                  </a:cubicBezTo>
                  <a:lnTo>
                    <a:pt x="2636023" y="422694"/>
                  </a:lnTo>
                  <a:lnTo>
                    <a:pt x="2615259" y="402955"/>
                  </a:lnTo>
                  <a:cubicBezTo>
                    <a:pt x="2000700" y="-152227"/>
                    <a:pt x="1050667" y="-133722"/>
                    <a:pt x="458472" y="458473"/>
                  </a:cubicBezTo>
                  <a:lnTo>
                    <a:pt x="962357" y="962357"/>
                  </a:lnTo>
                  <a:cubicBezTo>
                    <a:pt x="1295558" y="629157"/>
                    <a:pt x="1836578" y="629157"/>
                    <a:pt x="2169779" y="962358"/>
                  </a:cubicBezTo>
                  <a:lnTo>
                    <a:pt x="2170689" y="961447"/>
                  </a:lnTo>
                  <a:lnTo>
                    <a:pt x="2272473" y="1084511"/>
                  </a:lnTo>
                  <a:cubicBezTo>
                    <a:pt x="2362159" y="1216769"/>
                    <a:pt x="2410663" y="1368693"/>
                    <a:pt x="2417985" y="1522222"/>
                  </a:cubicBezTo>
                  <a:close/>
                  <a:moveTo>
                    <a:pt x="3625" y="1474283"/>
                  </a:moveTo>
                  <a:lnTo>
                    <a:pt x="718977" y="1474283"/>
                  </a:lnTo>
                  <a:lnTo>
                    <a:pt x="719839" y="1453639"/>
                  </a:lnTo>
                  <a:cubicBezTo>
                    <a:pt x="739973" y="1301047"/>
                    <a:pt x="801288" y="1152870"/>
                    <a:pt x="903787" y="1027166"/>
                  </a:cubicBezTo>
                  <a:lnTo>
                    <a:pt x="957843" y="967353"/>
                  </a:lnTo>
                  <a:lnTo>
                    <a:pt x="962356" y="962358"/>
                  </a:lnTo>
                  <a:lnTo>
                    <a:pt x="458472" y="458474"/>
                  </a:lnTo>
                  <a:lnTo>
                    <a:pt x="453958" y="463470"/>
                  </a:lnTo>
                  <a:lnTo>
                    <a:pt x="351018" y="577373"/>
                  </a:lnTo>
                  <a:cubicBezTo>
                    <a:pt x="162972" y="807992"/>
                    <a:pt x="50481" y="1079846"/>
                    <a:pt x="13544" y="1359799"/>
                  </a:cubicBezTo>
                  <a:close/>
                  <a:moveTo>
                    <a:pt x="458473" y="2673664"/>
                  </a:moveTo>
                  <a:lnTo>
                    <a:pt x="962357" y="2169781"/>
                  </a:lnTo>
                  <a:cubicBezTo>
                    <a:pt x="806169" y="2013592"/>
                    <a:pt x="723194" y="1811741"/>
                    <a:pt x="713433" y="1607036"/>
                  </a:cubicBezTo>
                  <a:lnTo>
                    <a:pt x="718977" y="1474285"/>
                  </a:lnTo>
                  <a:lnTo>
                    <a:pt x="3625" y="1474285"/>
                  </a:lnTo>
                  <a:lnTo>
                    <a:pt x="1370" y="1500301"/>
                  </a:lnTo>
                  <a:cubicBezTo>
                    <a:pt x="-16258" y="1922901"/>
                    <a:pt x="136108" y="2351301"/>
                    <a:pt x="458473" y="2673664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73">
            <a:extLst>
              <a:ext uri="{FF2B5EF4-FFF2-40B4-BE49-F238E27FC236}">
                <a16:creationId xmlns:a16="http://schemas.microsoft.com/office/drawing/2014/main" xmlns="" id="{02C16EE5-4AEB-460A-9848-1992EF4C3396}"/>
              </a:ext>
            </a:extLst>
          </p:cNvPr>
          <p:cNvSpPr txBox="1"/>
          <p:nvPr/>
        </p:nvSpPr>
        <p:spPr>
          <a:xfrm>
            <a:off x="2209800" y="4303485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OKU BOOKING TRANSPORT</a:t>
            </a:r>
            <a:endParaRPr lang="en-GB" sz="1200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9" name="Group 16">
            <a:extLst>
              <a:ext uri="{FF2B5EF4-FFF2-40B4-BE49-F238E27FC236}">
                <a16:creationId xmlns:a16="http://schemas.microsoft.com/office/drawing/2014/main" xmlns="" id="{44C6FD82-1C7A-4C0F-B386-06A0F7CF6CBA}"/>
              </a:ext>
            </a:extLst>
          </p:cNvPr>
          <p:cNvGrpSpPr/>
          <p:nvPr/>
        </p:nvGrpSpPr>
        <p:grpSpPr>
          <a:xfrm>
            <a:off x="1371600" y="-1295400"/>
            <a:ext cx="9448800" cy="9448800"/>
            <a:chOff x="1371600" y="-1295400"/>
            <a:chExt cx="9448800" cy="9448800"/>
          </a:xfrm>
        </p:grpSpPr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F7EDE945-2175-49AE-A978-65F0F45180AF}"/>
                </a:ext>
              </a:extLst>
            </p:cNvPr>
            <p:cNvSpPr/>
            <p:nvPr/>
          </p:nvSpPr>
          <p:spPr>
            <a:xfrm rot="14955505">
              <a:off x="2971800" y="304800"/>
              <a:ext cx="6248400" cy="6248400"/>
            </a:xfrm>
            <a:prstGeom prst="arc">
              <a:avLst>
                <a:gd name="adj1" fmla="val 16200000"/>
                <a:gd name="adj2" fmla="val 10924138"/>
              </a:avLst>
            </a:prstGeom>
            <a:ln w="187325" cap="rnd">
              <a:gradFill flip="none" rotWithShape="1">
                <a:gsLst>
                  <a:gs pos="24000">
                    <a:schemeClr val="accent2"/>
                  </a:gs>
                  <a:gs pos="9000">
                    <a:schemeClr val="accent2"/>
                  </a:gs>
                  <a:gs pos="21100">
                    <a:schemeClr val="accent2">
                      <a:alpha val="0"/>
                    </a:schemeClr>
                  </a:gs>
                  <a:gs pos="14000">
                    <a:schemeClr val="accent2">
                      <a:alpha val="0"/>
                    </a:schemeClr>
                  </a:gs>
                  <a:gs pos="0">
                    <a:schemeClr val="accent2"/>
                  </a:gs>
                  <a:gs pos="72000">
                    <a:schemeClr val="accent1">
                      <a:alpha val="0"/>
                    </a:schemeClr>
                  </a:gs>
                  <a:gs pos="100000">
                    <a:schemeClr val="accent4"/>
                  </a:gs>
                  <a:gs pos="56628">
                    <a:schemeClr val="accent1"/>
                  </a:gs>
                  <a:gs pos="39000">
                    <a:schemeClr val="accent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xmlns="" id="{DDD6EF99-9DE5-4076-8C10-93B00A57E196}"/>
                </a:ext>
              </a:extLst>
            </p:cNvPr>
            <p:cNvSpPr/>
            <p:nvPr/>
          </p:nvSpPr>
          <p:spPr>
            <a:xfrm rot="5400000">
              <a:off x="1371600" y="-1295400"/>
              <a:ext cx="9448800" cy="9448800"/>
            </a:xfrm>
            <a:prstGeom prst="arc">
              <a:avLst>
                <a:gd name="adj1" fmla="val 16200000"/>
                <a:gd name="adj2" fmla="val 10924138"/>
              </a:avLst>
            </a:prstGeom>
            <a:ln w="187325" cap="rnd">
              <a:gradFill flip="none" rotWithShape="1">
                <a:gsLst>
                  <a:gs pos="24000">
                    <a:schemeClr val="accent2"/>
                  </a:gs>
                  <a:gs pos="9000">
                    <a:schemeClr val="accent2"/>
                  </a:gs>
                  <a:gs pos="21100">
                    <a:schemeClr val="accent2">
                      <a:alpha val="0"/>
                    </a:schemeClr>
                  </a:gs>
                  <a:gs pos="14000">
                    <a:schemeClr val="accent2">
                      <a:alpha val="0"/>
                    </a:schemeClr>
                  </a:gs>
                  <a:gs pos="0">
                    <a:schemeClr val="accent2"/>
                  </a:gs>
                  <a:gs pos="72000">
                    <a:schemeClr val="accent1">
                      <a:alpha val="0"/>
                    </a:schemeClr>
                  </a:gs>
                  <a:gs pos="100000">
                    <a:schemeClr val="accent4"/>
                  </a:gs>
                  <a:gs pos="56628">
                    <a:schemeClr val="accent1"/>
                  </a:gs>
                  <a:gs pos="39000">
                    <a:schemeClr val="accent1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E173E68-5662-4566-B8B7-BBB4BE5812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3631" y="2254634"/>
            <a:ext cx="2163408" cy="1269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4EAA79-3859-E578-3ED4-ABC690BFD84A}"/>
              </a:ext>
            </a:extLst>
          </p:cNvPr>
          <p:cNvSpPr txBox="1"/>
          <p:nvPr/>
        </p:nvSpPr>
        <p:spPr>
          <a:xfrm>
            <a:off x="4677997" y="3512900"/>
            <a:ext cx="3108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b="1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9EDAED-7CB1-CABA-0066-350CF0675E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3974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1" dur="3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8" dur="3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30" dur="9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75CF1A-3C9D-598E-3D45-BFEA99CD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D24D602-5801-B541-4B62-8A4A43344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67FBED56-968F-7981-395D-3C571B98ADEA}"/>
              </a:ext>
            </a:extLst>
          </p:cNvPr>
          <p:cNvSpPr/>
          <p:nvPr/>
        </p:nvSpPr>
        <p:spPr>
          <a:xfrm rot="16200000">
            <a:off x="343628" y="5927473"/>
            <a:ext cx="2013600" cy="5412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20000"/>
                </a:schemeClr>
              </a:gs>
              <a:gs pos="0">
                <a:schemeClr val="accent3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3639803-8C08-74FC-030C-6A78320E670E}"/>
              </a:ext>
            </a:extLst>
          </p:cNvPr>
          <p:cNvSpPr/>
          <p:nvPr/>
        </p:nvSpPr>
        <p:spPr>
          <a:xfrm>
            <a:off x="1079783" y="5191317"/>
            <a:ext cx="544894" cy="5448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34424A85-3188-2359-AB79-E398E80B537B}"/>
              </a:ext>
            </a:extLst>
          </p:cNvPr>
          <p:cNvSpPr/>
          <p:nvPr/>
        </p:nvSpPr>
        <p:spPr>
          <a:xfrm rot="16200000">
            <a:off x="4820255" y="390974"/>
            <a:ext cx="2017065" cy="54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5">
                  <a:alpha val="20000"/>
                </a:schemeClr>
              </a:gs>
              <a:gs pos="0">
                <a:schemeClr val="accent5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AAFEAF6-265C-18F9-3C55-901160E579D1}"/>
              </a:ext>
            </a:extLst>
          </p:cNvPr>
          <p:cNvSpPr/>
          <p:nvPr/>
        </p:nvSpPr>
        <p:spPr>
          <a:xfrm>
            <a:off x="5558152" y="1125253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1008B3-5A00-C91A-A74C-B5124EE1E3A0}"/>
              </a:ext>
            </a:extLst>
          </p:cNvPr>
          <p:cNvSpPr txBox="1"/>
          <p:nvPr/>
        </p:nvSpPr>
        <p:spPr>
          <a:xfrm>
            <a:off x="1196227" y="2115717"/>
            <a:ext cx="7159371" cy="120032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7200" b="1" spc="40" dirty="0" smtClean="0">
                <a:ln w="25400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OBJECTIVES</a:t>
            </a:r>
            <a:endParaRPr lang="en-US" sz="7200" b="1" spc="40" baseline="0" dirty="0">
              <a:ln w="25400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  <a:cs typeface="Poppins" panose="000005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1525DC81-D9F9-6493-4756-C489E05E7556}"/>
              </a:ext>
            </a:extLst>
          </p:cNvPr>
          <p:cNvSpPr/>
          <p:nvPr/>
        </p:nvSpPr>
        <p:spPr>
          <a:xfrm>
            <a:off x="1276350" y="4073707"/>
            <a:ext cx="2871788" cy="456973"/>
          </a:xfrm>
          <a:prstGeom prst="round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b="1" dirty="0"/>
              <a:t>OKU BOOKING TRANSPORT</a:t>
            </a:r>
            <a:endParaRPr lang="en-MY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xmlns="" id="{25BDC013-B5BF-D059-EAD9-903B776B1425}"/>
              </a:ext>
            </a:extLst>
          </p:cNvPr>
          <p:cNvSpPr/>
          <p:nvPr/>
        </p:nvSpPr>
        <p:spPr>
          <a:xfrm rot="18088318">
            <a:off x="6288164" y="5401475"/>
            <a:ext cx="2407633" cy="2407633"/>
          </a:xfrm>
          <a:prstGeom prst="arc">
            <a:avLst>
              <a:gd name="adj1" fmla="val 15090409"/>
              <a:gd name="adj2" fmla="val 20645233"/>
            </a:avLst>
          </a:prstGeom>
          <a:noFill/>
          <a:ln w="546100" cap="rnd">
            <a:gradFill>
              <a:gsLst>
                <a:gs pos="0">
                  <a:schemeClr val="accent5">
                    <a:alpha val="30000"/>
                  </a:schemeClr>
                </a:gs>
                <a:gs pos="100000">
                  <a:schemeClr val="accent5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DA5622AA-CC45-B2DA-ADAB-1B2268D93275}"/>
              </a:ext>
            </a:extLst>
          </p:cNvPr>
          <p:cNvSpPr/>
          <p:nvPr/>
        </p:nvSpPr>
        <p:spPr>
          <a:xfrm rot="17188318">
            <a:off x="6049169" y="6061876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0500DBF0-FE8F-D4B0-30C7-7C5F05D13E1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5333" decel="74667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4.81481E-6 L 3.33333E-6 -0.03634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9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8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1.11111E-6 C 0.00768 -0.07963 0.05859 -0.16088 0.12174 -0.131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-6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3.7037E-6 L 5E-6 -0.2159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1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2.22222E-6 L 2.70833E-6 0.2134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7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7" grpId="1" animBg="1"/>
      <p:bldP spid="58" grpId="0" animBg="1"/>
      <p:bldP spid="59" grpId="0" animBg="1"/>
      <p:bldP spid="59" grpId="1" animBg="1"/>
      <p:bldP spid="13" grpId="0"/>
      <p:bldP spid="13" grpId="1"/>
      <p:bldP spid="14" grpId="0" animBg="1"/>
      <p:bldP spid="20" grpId="0" animBg="1"/>
      <p:bldP spid="21" grpId="0" animBg="1"/>
      <p:bldP spid="2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6483C18-1693-7698-9057-423CBA721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055F6D-79B0-AC74-1681-FF3D352E7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xmlns="" id="{6BE7E457-6254-AB2D-AE76-659450237C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r="13440"/>
          <a:stretch/>
        </p:blipFill>
        <p:spPr/>
      </p:pic>
      <p:sp>
        <p:nvSpPr>
          <p:cNvPr id="104" name="Arc 103">
            <a:extLst>
              <a:ext uri="{FF2B5EF4-FFF2-40B4-BE49-F238E27FC236}">
                <a16:creationId xmlns:a16="http://schemas.microsoft.com/office/drawing/2014/main" xmlns="" id="{8A716458-D6A0-B01E-22E2-95780F226EBE}"/>
              </a:ext>
            </a:extLst>
          </p:cNvPr>
          <p:cNvSpPr/>
          <p:nvPr/>
        </p:nvSpPr>
        <p:spPr>
          <a:xfrm rot="900000">
            <a:off x="-215360" y="3059666"/>
            <a:ext cx="2407633" cy="2407633"/>
          </a:xfrm>
          <a:prstGeom prst="arc">
            <a:avLst>
              <a:gd name="adj1" fmla="val 15090409"/>
              <a:gd name="adj2" fmla="val 20645233"/>
            </a:avLst>
          </a:prstGeom>
          <a:noFill/>
          <a:ln w="546100" cap="rnd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EDC0EB40-A8A6-E882-DAD4-EC5B60E696D1}"/>
              </a:ext>
            </a:extLst>
          </p:cNvPr>
          <p:cNvSpPr/>
          <p:nvPr/>
        </p:nvSpPr>
        <p:spPr>
          <a:xfrm>
            <a:off x="651646" y="2797559"/>
            <a:ext cx="544894" cy="5448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xmlns="" id="{138BC9C4-9AC3-A5A7-55D5-87CE509EB974}"/>
              </a:ext>
            </a:extLst>
          </p:cNvPr>
          <p:cNvSpPr/>
          <p:nvPr/>
        </p:nvSpPr>
        <p:spPr>
          <a:xfrm rot="6300000">
            <a:off x="8447015" y="-490457"/>
            <a:ext cx="2407633" cy="2407633"/>
          </a:xfrm>
          <a:prstGeom prst="arc">
            <a:avLst>
              <a:gd name="adj1" fmla="val 16200000"/>
              <a:gd name="adj2" fmla="val 163601"/>
            </a:avLst>
          </a:prstGeom>
          <a:noFill/>
          <a:ln w="546100" cap="rnd">
            <a:gradFill>
              <a:gsLst>
                <a:gs pos="0">
                  <a:schemeClr val="accent3">
                    <a:alpha val="3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519822C4-4F3C-5ABA-230B-3B58593BA263}"/>
              </a:ext>
            </a:extLst>
          </p:cNvPr>
          <p:cNvSpPr/>
          <p:nvPr/>
        </p:nvSpPr>
        <p:spPr>
          <a:xfrm rot="5400000">
            <a:off x="10540342" y="755345"/>
            <a:ext cx="544894" cy="5448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xmlns="" id="{56470603-676B-E883-4373-F71CCA84BC02}"/>
              </a:ext>
            </a:extLst>
          </p:cNvPr>
          <p:cNvSpPr/>
          <p:nvPr/>
        </p:nvSpPr>
        <p:spPr>
          <a:xfrm rot="19997095">
            <a:off x="8541136" y="5935478"/>
            <a:ext cx="2407633" cy="2407633"/>
          </a:xfrm>
          <a:prstGeom prst="arc">
            <a:avLst>
              <a:gd name="adj1" fmla="val 16200000"/>
              <a:gd name="adj2" fmla="val 646416"/>
            </a:avLst>
          </a:prstGeom>
          <a:noFill/>
          <a:ln w="546100" cap="rnd">
            <a:gradFill>
              <a:gsLst>
                <a:gs pos="0">
                  <a:schemeClr val="accent5">
                    <a:alpha val="30000"/>
                  </a:schemeClr>
                </a:gs>
                <a:gs pos="100000">
                  <a:schemeClr val="accent5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19D24AB-B0BC-2EC9-5532-9887297E1E6C}"/>
              </a:ext>
            </a:extLst>
          </p:cNvPr>
          <p:cNvSpPr/>
          <p:nvPr/>
        </p:nvSpPr>
        <p:spPr>
          <a:xfrm rot="19097095">
            <a:off x="8934020" y="5790257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E711CD84-72A4-D187-501C-D4FD8783B9CA}"/>
              </a:ext>
            </a:extLst>
          </p:cNvPr>
          <p:cNvSpPr txBox="1"/>
          <p:nvPr/>
        </p:nvSpPr>
        <p:spPr>
          <a:xfrm>
            <a:off x="5238413" y="3664948"/>
            <a:ext cx="6123034" cy="2299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OKU Booking Transport is a purpose-built, government-supervised platform connecting OKU passengers with verified accessible vehicles and trained drivers. Multi-role access 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ensures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seamless experiences across passenger, driver, and JKM administrative perspectives. Real-time GPS tracking, ETA visibility, and accessibility-based vehicle selection put control back in passengers' hands.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509C943-5A72-25D3-E9AC-04E72E757796}"/>
              </a:ext>
            </a:extLst>
          </p:cNvPr>
          <p:cNvSpPr/>
          <p:nvPr/>
        </p:nvSpPr>
        <p:spPr>
          <a:xfrm>
            <a:off x="4173374" y="1763285"/>
            <a:ext cx="1922626" cy="1192917"/>
          </a:xfrm>
          <a:prstGeom prst="roundRect">
            <a:avLst>
              <a:gd name="adj" fmla="val 885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9BA9D07-3582-E140-793D-D6B22976AD1C}"/>
              </a:ext>
            </a:extLst>
          </p:cNvPr>
          <p:cNvSpPr txBox="1"/>
          <p:nvPr/>
        </p:nvSpPr>
        <p:spPr>
          <a:xfrm>
            <a:off x="4445964" y="1957015"/>
            <a:ext cx="3682495" cy="59093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40" dirty="0">
                <a:ln w="25400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Our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1DCF2551-7856-6E20-F6B7-5F73FD22C852}"/>
              </a:ext>
            </a:extLst>
          </p:cNvPr>
          <p:cNvSpPr/>
          <p:nvPr/>
        </p:nvSpPr>
        <p:spPr>
          <a:xfrm>
            <a:off x="4171210" y="2676753"/>
            <a:ext cx="2585022" cy="913464"/>
          </a:xfrm>
          <a:prstGeom prst="roundRect">
            <a:avLst>
              <a:gd name="adj" fmla="val 13643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964B49D2-FA87-696D-F21A-9AF876FCCBC3}"/>
              </a:ext>
            </a:extLst>
          </p:cNvPr>
          <p:cNvSpPr txBox="1"/>
          <p:nvPr/>
        </p:nvSpPr>
        <p:spPr>
          <a:xfrm>
            <a:off x="4445964" y="2912721"/>
            <a:ext cx="6216925" cy="53963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spc="40" dirty="0">
                <a:ln w="25400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1750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8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93 C 0.00456 0.05116 -0.07565 0.17199 -0.12669 0.1192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664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8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07 C 0.04726 -0.04838 0.13099 -0.00093 0.13906 0.1085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453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8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069 C 0.06498 -0.0037 0.09258 0.05556 0.10417 0.1701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85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5" grpId="1" animBg="1"/>
      <p:bldP spid="98" grpId="0" animBg="1"/>
      <p:bldP spid="99" grpId="0" animBg="1"/>
      <p:bldP spid="99" grpId="1" animBg="1"/>
      <p:bldP spid="100" grpId="0" animBg="1"/>
      <p:bldP spid="101" grpId="0" animBg="1"/>
      <p:bldP spid="101" grpId="1" animBg="1"/>
      <p:bldP spid="79" grpId="0"/>
      <p:bldP spid="27" grpId="0" animBg="1"/>
      <p:bldP spid="26" grpId="0"/>
      <p:bldP spid="58" grpId="0" animBg="1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D688CD9-9D74-8C46-60D2-059AB3A5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C091CB-B362-8D38-80CA-FBCDCD3D5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054A7E43-0212-40C4-350E-1A63CA43551C}"/>
              </a:ext>
            </a:extLst>
          </p:cNvPr>
          <p:cNvGrpSpPr/>
          <p:nvPr/>
        </p:nvGrpSpPr>
        <p:grpSpPr>
          <a:xfrm>
            <a:off x="4500551" y="1901554"/>
            <a:ext cx="3190897" cy="1511636"/>
            <a:chOff x="4511766" y="2661660"/>
            <a:chExt cx="3190897" cy="151163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803F1DC3-5C95-CDC8-CB35-C28842A1A76C}"/>
                </a:ext>
              </a:extLst>
            </p:cNvPr>
            <p:cNvSpPr/>
            <p:nvPr/>
          </p:nvSpPr>
          <p:spPr>
            <a:xfrm>
              <a:off x="4511766" y="2684703"/>
              <a:ext cx="3190897" cy="1488593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6" name="Group 134">
              <a:extLst>
                <a:ext uri="{FF2B5EF4-FFF2-40B4-BE49-F238E27FC236}">
                  <a16:creationId xmlns:a16="http://schemas.microsoft.com/office/drawing/2014/main" xmlns="" id="{FA5E501B-CD0C-AA2E-F811-5FEA8F9C2016}"/>
                </a:ext>
              </a:extLst>
            </p:cNvPr>
            <p:cNvGrpSpPr/>
            <p:nvPr/>
          </p:nvGrpSpPr>
          <p:grpSpPr>
            <a:xfrm>
              <a:off x="4753856" y="2661660"/>
              <a:ext cx="2684287" cy="1405296"/>
              <a:chOff x="3323906" y="3471369"/>
              <a:chExt cx="2684287" cy="140529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B2ACF7CC-7189-0B33-EC01-760B44B2BBBC}"/>
                  </a:ext>
                </a:extLst>
              </p:cNvPr>
              <p:cNvSpPr/>
              <p:nvPr/>
            </p:nvSpPr>
            <p:spPr>
              <a:xfrm>
                <a:off x="3560118" y="3471369"/>
                <a:ext cx="2142335" cy="632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da-DK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Real-Time GPS Tracking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AD17F4FA-EC06-5B6E-F683-1712A700AA36}"/>
                  </a:ext>
                </a:extLst>
              </p:cNvPr>
              <p:cNvSpPr/>
              <p:nvPr/>
            </p:nvSpPr>
            <p:spPr>
              <a:xfrm>
                <a:off x="3323906" y="4081063"/>
                <a:ext cx="2684287" cy="795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Show live driver location and estimated arrival time to reduce passenger anxiety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9B53477E-D1C9-37C2-3CF5-22B92CE360AE}"/>
              </a:ext>
            </a:extLst>
          </p:cNvPr>
          <p:cNvGrpSpPr/>
          <p:nvPr/>
        </p:nvGrpSpPr>
        <p:grpSpPr>
          <a:xfrm>
            <a:off x="834837" y="1924597"/>
            <a:ext cx="3391616" cy="1488593"/>
            <a:chOff x="846052" y="2684703"/>
            <a:chExt cx="3391616" cy="148859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BBC73406-4CDE-5578-E8E9-B8EABB55BF29}"/>
                </a:ext>
              </a:extLst>
            </p:cNvPr>
            <p:cNvSpPr/>
            <p:nvPr/>
          </p:nvSpPr>
          <p:spPr>
            <a:xfrm>
              <a:off x="990601" y="2684703"/>
              <a:ext cx="3190897" cy="1488593"/>
            </a:xfrm>
            <a:prstGeom prst="roundRect">
              <a:avLst>
                <a:gd name="adj" fmla="val 301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9000000" scaled="0"/>
            </a:gradFill>
            <a:ln w="38100">
              <a:solidFill>
                <a:schemeClr val="bg1"/>
              </a:solidFill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22" name="Group 134">
              <a:extLst>
                <a:ext uri="{FF2B5EF4-FFF2-40B4-BE49-F238E27FC236}">
                  <a16:creationId xmlns:a16="http://schemas.microsoft.com/office/drawing/2014/main" xmlns="" id="{C288B8CF-64BC-D313-E1C8-9370CB293A16}"/>
                </a:ext>
              </a:extLst>
            </p:cNvPr>
            <p:cNvGrpSpPr/>
            <p:nvPr/>
          </p:nvGrpSpPr>
          <p:grpSpPr>
            <a:xfrm>
              <a:off x="846052" y="2706287"/>
              <a:ext cx="3391616" cy="1425647"/>
              <a:chOff x="2937267" y="3515996"/>
              <a:chExt cx="3391616" cy="142564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2233FEEC-7E90-836E-8E36-06E5E51337CD}"/>
                  </a:ext>
                </a:extLst>
              </p:cNvPr>
              <p:cNvSpPr/>
              <p:nvPr/>
            </p:nvSpPr>
            <p:spPr>
              <a:xfrm>
                <a:off x="2937267" y="3515996"/>
                <a:ext cx="3391616" cy="632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Independent Booking for OKU Users</a:t>
                </a:r>
                <a:endParaRPr lang="da-DK" sz="1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DBD895AF-1780-8134-5CF2-322418A7B8FC}"/>
                  </a:ext>
                </a:extLst>
              </p:cNvPr>
              <p:cNvSpPr/>
              <p:nvPr/>
            </p:nvSpPr>
            <p:spPr>
              <a:xfrm>
                <a:off x="3407519" y="4146041"/>
                <a:ext cx="2435738" cy="795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Enable at least 80% of OKU passengers to make bookings on their own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10962B9-F608-6DDE-6FDA-3AC53C781C02}"/>
              </a:ext>
            </a:extLst>
          </p:cNvPr>
          <p:cNvGrpSpPr/>
          <p:nvPr/>
        </p:nvGrpSpPr>
        <p:grpSpPr>
          <a:xfrm>
            <a:off x="4500551" y="3613889"/>
            <a:ext cx="3190897" cy="1488593"/>
            <a:chOff x="4511766" y="4373995"/>
            <a:chExt cx="3190897" cy="148859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1C2B368F-F8B0-76C1-3893-2FCD8DDAF99E}"/>
                </a:ext>
              </a:extLst>
            </p:cNvPr>
            <p:cNvSpPr/>
            <p:nvPr/>
          </p:nvSpPr>
          <p:spPr>
            <a:xfrm>
              <a:off x="4511766" y="4373995"/>
              <a:ext cx="3190897" cy="1488593"/>
            </a:xfrm>
            <a:prstGeom prst="roundRect">
              <a:avLst>
                <a:gd name="adj" fmla="val 301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9000000" scaled="0"/>
            </a:gradFill>
            <a:ln w="38100">
              <a:solidFill>
                <a:schemeClr val="bg1"/>
              </a:solidFill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4" name="Group 134">
              <a:extLst>
                <a:ext uri="{FF2B5EF4-FFF2-40B4-BE49-F238E27FC236}">
                  <a16:creationId xmlns:a16="http://schemas.microsoft.com/office/drawing/2014/main" xmlns="" id="{C7D8E8C8-3C10-64DC-4B32-B801BAA0A1A6}"/>
                </a:ext>
              </a:extLst>
            </p:cNvPr>
            <p:cNvGrpSpPr/>
            <p:nvPr/>
          </p:nvGrpSpPr>
          <p:grpSpPr>
            <a:xfrm>
              <a:off x="4773165" y="4496698"/>
              <a:ext cx="2684287" cy="1248613"/>
              <a:chOff x="3343215" y="3572385"/>
              <a:chExt cx="2684287" cy="1248613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9AAA22AB-3A67-6FE4-02AE-7050F1FE8FED}"/>
                  </a:ext>
                </a:extLst>
              </p:cNvPr>
              <p:cNvSpPr/>
              <p:nvPr/>
            </p:nvSpPr>
            <p:spPr>
              <a:xfrm>
                <a:off x="3560118" y="3572385"/>
                <a:ext cx="2315326" cy="352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JKM Admin Dashboard</a:t>
                </a:r>
                <a:endParaRPr lang="da-DK" sz="1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598D8094-51B0-D666-E2A6-8E12A1B1FB2B}"/>
                  </a:ext>
                </a:extLst>
              </p:cNvPr>
              <p:cNvSpPr/>
              <p:nvPr/>
            </p:nvSpPr>
            <p:spPr>
              <a:xfrm>
                <a:off x="3343215" y="4025396"/>
                <a:ext cx="2684287" cy="795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Allow JKM administrators to oversee users, bookings, and drivers from one system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D034312-7AC1-7280-F503-F9BEB033518A}"/>
              </a:ext>
            </a:extLst>
          </p:cNvPr>
          <p:cNvGrpSpPr/>
          <p:nvPr/>
        </p:nvGrpSpPr>
        <p:grpSpPr>
          <a:xfrm>
            <a:off x="7999289" y="3613889"/>
            <a:ext cx="3190897" cy="1488593"/>
            <a:chOff x="8010504" y="4373995"/>
            <a:chExt cx="3190897" cy="148859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E4135F66-B1B9-CE90-37B7-6C62AC67BBF6}"/>
                </a:ext>
              </a:extLst>
            </p:cNvPr>
            <p:cNvSpPr/>
            <p:nvPr/>
          </p:nvSpPr>
          <p:spPr>
            <a:xfrm>
              <a:off x="8010504" y="4373995"/>
              <a:ext cx="3190897" cy="1488593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7" name="Group 134">
              <a:extLst>
                <a:ext uri="{FF2B5EF4-FFF2-40B4-BE49-F238E27FC236}">
                  <a16:creationId xmlns:a16="http://schemas.microsoft.com/office/drawing/2014/main" xmlns="" id="{0CC498D9-18DF-3A5B-3522-666F920A2C05}"/>
                </a:ext>
              </a:extLst>
            </p:cNvPr>
            <p:cNvGrpSpPr/>
            <p:nvPr/>
          </p:nvGrpSpPr>
          <p:grpSpPr>
            <a:xfrm>
              <a:off x="8124815" y="4395969"/>
              <a:ext cx="2962274" cy="1167003"/>
              <a:chOff x="3196127" y="3471656"/>
              <a:chExt cx="2962274" cy="116700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DEADAAF6-CE7D-45F2-6CE9-F9DD5C392A2A}"/>
                  </a:ext>
                </a:extLst>
              </p:cNvPr>
              <p:cNvSpPr/>
              <p:nvPr/>
            </p:nvSpPr>
            <p:spPr>
              <a:xfrm>
                <a:off x="3399254" y="3471656"/>
                <a:ext cx="2512695" cy="632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da-DK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Transparent Booking History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A41B2805-DAA3-7D36-0523-9E49D915DB0A}"/>
                  </a:ext>
                </a:extLst>
              </p:cNvPr>
              <p:cNvSpPr/>
              <p:nvPr/>
            </p:nvSpPr>
            <p:spPr>
              <a:xfrm>
                <a:off x="3196127" y="4083122"/>
                <a:ext cx="2962274" cy="555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Keep records of all trips for safety, accountability, and monitoring.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A929AB3-FD76-9122-D94D-5137134FC8D6}"/>
              </a:ext>
            </a:extLst>
          </p:cNvPr>
          <p:cNvGrpSpPr/>
          <p:nvPr/>
        </p:nvGrpSpPr>
        <p:grpSpPr>
          <a:xfrm>
            <a:off x="948890" y="3613889"/>
            <a:ext cx="3221393" cy="1488593"/>
            <a:chOff x="960105" y="4373995"/>
            <a:chExt cx="3221393" cy="148859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26668F44-CC83-DFD8-8F9B-DECEB19D3E37}"/>
                </a:ext>
              </a:extLst>
            </p:cNvPr>
            <p:cNvSpPr/>
            <p:nvPr/>
          </p:nvSpPr>
          <p:spPr>
            <a:xfrm>
              <a:off x="990601" y="4373995"/>
              <a:ext cx="3190897" cy="1488593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40" name="Group 134">
              <a:extLst>
                <a:ext uri="{FF2B5EF4-FFF2-40B4-BE49-F238E27FC236}">
                  <a16:creationId xmlns:a16="http://schemas.microsoft.com/office/drawing/2014/main" xmlns="" id="{7412C76A-50F5-7F67-D566-D703503718DA}"/>
                </a:ext>
              </a:extLst>
            </p:cNvPr>
            <p:cNvGrpSpPr/>
            <p:nvPr/>
          </p:nvGrpSpPr>
          <p:grpSpPr>
            <a:xfrm>
              <a:off x="960105" y="4395970"/>
              <a:ext cx="3190897" cy="1350184"/>
              <a:chOff x="3051320" y="3516387"/>
              <a:chExt cx="3190897" cy="135018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11B51873-38F7-1477-2A11-3EC378DC4AE3}"/>
                  </a:ext>
                </a:extLst>
              </p:cNvPr>
              <p:cNvSpPr/>
              <p:nvPr/>
            </p:nvSpPr>
            <p:spPr>
              <a:xfrm>
                <a:off x="3051320" y="3516387"/>
                <a:ext cx="3190897" cy="632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da-DK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Easy Ride Management for Drivers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E333B8EA-AB61-D878-30FD-D3FE4CCCEF8F}"/>
                  </a:ext>
                </a:extLst>
              </p:cNvPr>
              <p:cNvSpPr/>
              <p:nvPr/>
            </p:nvSpPr>
            <p:spPr>
              <a:xfrm>
                <a:off x="3434327" y="4070969"/>
                <a:ext cx="2555049" cy="795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Help drivers view, accept, and manage OKU ride requests efficiently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E1272E5-2AEF-599C-289D-FC1C9D5BE3B6}"/>
              </a:ext>
            </a:extLst>
          </p:cNvPr>
          <p:cNvGrpSpPr/>
          <p:nvPr/>
        </p:nvGrpSpPr>
        <p:grpSpPr>
          <a:xfrm>
            <a:off x="7926375" y="1924597"/>
            <a:ext cx="3336724" cy="1488593"/>
            <a:chOff x="7937590" y="2684703"/>
            <a:chExt cx="3336724" cy="148859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A501879D-424D-20A7-748E-EC90AEA37843}"/>
                </a:ext>
              </a:extLst>
            </p:cNvPr>
            <p:cNvSpPr/>
            <p:nvPr/>
          </p:nvSpPr>
          <p:spPr>
            <a:xfrm>
              <a:off x="8010504" y="2684703"/>
              <a:ext cx="3190897" cy="1488593"/>
            </a:xfrm>
            <a:prstGeom prst="roundRect">
              <a:avLst>
                <a:gd name="adj" fmla="val 301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9000000" scaled="0"/>
            </a:gradFill>
            <a:ln w="38100">
              <a:solidFill>
                <a:schemeClr val="bg1"/>
              </a:solidFill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43" name="Group 134">
              <a:extLst>
                <a:ext uri="{FF2B5EF4-FFF2-40B4-BE49-F238E27FC236}">
                  <a16:creationId xmlns:a16="http://schemas.microsoft.com/office/drawing/2014/main" xmlns="" id="{CE95A74F-A745-2419-B5A7-08470A38FB4E}"/>
                </a:ext>
              </a:extLst>
            </p:cNvPr>
            <p:cNvGrpSpPr/>
            <p:nvPr/>
          </p:nvGrpSpPr>
          <p:grpSpPr>
            <a:xfrm>
              <a:off x="7937590" y="2706287"/>
              <a:ext cx="3336724" cy="1333102"/>
              <a:chOff x="3008902" y="3515996"/>
              <a:chExt cx="3336724" cy="133310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9D7D274B-432F-4E02-42FF-D3C687FB39BE}"/>
                  </a:ext>
                </a:extLst>
              </p:cNvPr>
              <p:cNvSpPr/>
              <p:nvPr/>
            </p:nvSpPr>
            <p:spPr>
              <a:xfrm>
                <a:off x="3008902" y="3515996"/>
                <a:ext cx="3336724" cy="632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da-DK" sz="14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Accessibility-Based Vehicle Selection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F25CF65B-D07B-25AC-A0F2-94799962FC7F}"/>
                  </a:ext>
                </a:extLst>
              </p:cNvPr>
              <p:cNvSpPr/>
              <p:nvPr/>
            </p:nvSpPr>
            <p:spPr>
              <a:xfrm>
                <a:off x="3399254" y="4053496"/>
                <a:ext cx="2663908" cy="795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Let users choose vehicles that match their mobility needs (e.g., wheelchair-accessible)</a:t>
                </a:r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C41027F-BAF3-FF81-A31D-CB86BF128CCE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0" cy="254000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480000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31B8E52-43B5-C55B-833F-5340FFF375F2}"/>
              </a:ext>
            </a:extLst>
          </p:cNvPr>
          <p:cNvCxnSpPr>
            <a:cxnSpLocks/>
          </p:cNvCxnSpPr>
          <p:nvPr/>
        </p:nvCxnSpPr>
        <p:spPr>
          <a:xfrm>
            <a:off x="152400" y="6991350"/>
            <a:ext cx="2806700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540B2A7B-7221-AD49-2A8B-E600049A13E7}"/>
              </a:ext>
            </a:extLst>
          </p:cNvPr>
          <p:cNvCxnSpPr>
            <a:cxnSpLocks/>
          </p:cNvCxnSpPr>
          <p:nvPr/>
        </p:nvCxnSpPr>
        <p:spPr>
          <a:xfrm>
            <a:off x="9080500" y="0"/>
            <a:ext cx="3111500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65B5482-E446-AEE6-0984-B00A3F322584}"/>
              </a:ext>
            </a:extLst>
          </p:cNvPr>
          <p:cNvCxnSpPr>
            <a:cxnSpLocks/>
          </p:cNvCxnSpPr>
          <p:nvPr/>
        </p:nvCxnSpPr>
        <p:spPr>
          <a:xfrm>
            <a:off x="12179300" y="4635500"/>
            <a:ext cx="0" cy="222250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480000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78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repeatCount="indefinite" accel="36000" decel="64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4.81481E-6 L 0 0.6287 " pathEditMode="relative" rAng="0" ptsTypes="AA">
                                      <p:cBhvr>
                                        <p:cTn id="45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3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36000" decel="64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16667E-6 -2.22222E-6 L 0.76928 -2.22222E-6 " pathEditMode="relative" rAng="0" ptsTypes="AA">
                                      <p:cBhvr>
                                        <p:cTn id="5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6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accel="36000" decel="64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16667E-6 0 L -0.74584 0 " pathEditMode="relative" rAng="0" ptsTypes="AA">
                                      <p:cBhvr>
                                        <p:cTn id="55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accel="36000" decel="6400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66667E-6 -2.96296E-6 L 0.00104 -0.67662 " pathEditMode="relative" rAng="0" ptsTypes="AA">
                                      <p:cBhvr>
                                        <p:cTn id="60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D03C661-D1D4-8665-6F4D-EE22DD79F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4F5EEF-B5BF-16B4-5D76-657E7F163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904CE7D3-D292-1064-5362-D938993804ED}"/>
              </a:ext>
            </a:extLst>
          </p:cNvPr>
          <p:cNvSpPr/>
          <p:nvPr/>
        </p:nvSpPr>
        <p:spPr>
          <a:xfrm rot="16200000">
            <a:off x="343628" y="5927473"/>
            <a:ext cx="2013600" cy="5412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20000"/>
                </a:schemeClr>
              </a:gs>
              <a:gs pos="0">
                <a:schemeClr val="accent3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26821EB3-BA63-F8A3-27FA-F46A23D84524}"/>
              </a:ext>
            </a:extLst>
          </p:cNvPr>
          <p:cNvSpPr/>
          <p:nvPr/>
        </p:nvSpPr>
        <p:spPr>
          <a:xfrm>
            <a:off x="1079783" y="5191317"/>
            <a:ext cx="544894" cy="5448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6A790085-82D5-74DF-3B6E-A0C72A156C9D}"/>
              </a:ext>
            </a:extLst>
          </p:cNvPr>
          <p:cNvSpPr/>
          <p:nvPr/>
        </p:nvSpPr>
        <p:spPr>
          <a:xfrm rot="16200000">
            <a:off x="4820255" y="390974"/>
            <a:ext cx="2017065" cy="54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5">
                  <a:alpha val="20000"/>
                </a:schemeClr>
              </a:gs>
              <a:gs pos="0">
                <a:schemeClr val="accent5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B17B7AE9-0EF4-84B5-CD3D-FC863FE24841}"/>
              </a:ext>
            </a:extLst>
          </p:cNvPr>
          <p:cNvSpPr/>
          <p:nvPr/>
        </p:nvSpPr>
        <p:spPr>
          <a:xfrm>
            <a:off x="5558152" y="1125253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8EE969D-EF3B-7431-1CE4-4DD13649DF63}"/>
              </a:ext>
            </a:extLst>
          </p:cNvPr>
          <p:cNvSpPr txBox="1"/>
          <p:nvPr/>
        </p:nvSpPr>
        <p:spPr>
          <a:xfrm>
            <a:off x="1196227" y="2161884"/>
            <a:ext cx="7159371" cy="110799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6600" b="1" spc="40" dirty="0" smtClean="0">
                <a:ln w="25400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METHODOLOGY</a:t>
            </a:r>
            <a:endParaRPr lang="en-US" sz="7200" b="1" spc="40" baseline="0" dirty="0">
              <a:ln w="25400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  <a:cs typeface="Poppins" panose="000005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0FD33367-FF55-118D-94DB-8060395D2976}"/>
              </a:ext>
            </a:extLst>
          </p:cNvPr>
          <p:cNvSpPr/>
          <p:nvPr/>
        </p:nvSpPr>
        <p:spPr>
          <a:xfrm>
            <a:off x="1276350" y="4073707"/>
            <a:ext cx="2871788" cy="456973"/>
          </a:xfrm>
          <a:prstGeom prst="round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b="1" dirty="0"/>
              <a:t>OKU BOOKING TRANSPORT</a:t>
            </a:r>
            <a:endParaRPr lang="en-MY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xmlns="" id="{C509FA44-C4AE-5A82-52EF-2FF053DB1A48}"/>
              </a:ext>
            </a:extLst>
          </p:cNvPr>
          <p:cNvSpPr/>
          <p:nvPr/>
        </p:nvSpPr>
        <p:spPr>
          <a:xfrm rot="18088318">
            <a:off x="6288164" y="5401475"/>
            <a:ext cx="2407633" cy="2407633"/>
          </a:xfrm>
          <a:prstGeom prst="arc">
            <a:avLst>
              <a:gd name="adj1" fmla="val 15090409"/>
              <a:gd name="adj2" fmla="val 20645233"/>
            </a:avLst>
          </a:prstGeom>
          <a:noFill/>
          <a:ln w="546100" cap="rnd">
            <a:gradFill>
              <a:gsLst>
                <a:gs pos="0">
                  <a:schemeClr val="accent5">
                    <a:alpha val="30000"/>
                  </a:schemeClr>
                </a:gs>
                <a:gs pos="100000">
                  <a:schemeClr val="accent5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61029F9-93EF-966F-E914-01DA959A55A2}"/>
              </a:ext>
            </a:extLst>
          </p:cNvPr>
          <p:cNvSpPr/>
          <p:nvPr/>
        </p:nvSpPr>
        <p:spPr>
          <a:xfrm rot="17188318">
            <a:off x="6049169" y="6061876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26523606-D010-6891-E7BF-417FB7CD414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5333" decel="74667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4.81481E-6 L 3.33333E-6 -0.03634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9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8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1.11111E-6 C 0.00768 -0.07963 0.05859 -0.16088 0.12174 -0.131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-6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3.7037E-6 L 5E-6 -0.2159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1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2.22222E-6 L 2.70833E-6 0.2134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7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7" grpId="1" animBg="1"/>
      <p:bldP spid="58" grpId="0" animBg="1"/>
      <p:bldP spid="59" grpId="0" animBg="1"/>
      <p:bldP spid="59" grpId="1" animBg="1"/>
      <p:bldP spid="13" grpId="0"/>
      <p:bldP spid="13" grpId="1"/>
      <p:bldP spid="14" grpId="0" animBg="1"/>
      <p:bldP spid="20" grpId="0" animBg="1"/>
      <p:bldP spid="21" grpId="0" animBg="1"/>
      <p:bldP spid="2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EA8E63-1093-E10F-4FD2-B5E48E558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02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17C335C-40DC-4244-9432-B6F9D336CFF5}"/>
              </a:ext>
            </a:extLst>
          </p:cNvPr>
          <p:cNvSpPr/>
          <p:nvPr/>
        </p:nvSpPr>
        <p:spPr>
          <a:xfrm>
            <a:off x="3226146" y="4499860"/>
            <a:ext cx="5813727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APPROACH</a:t>
            </a:r>
          </a:p>
        </p:txBody>
      </p:sp>
      <p:sp>
        <p:nvSpPr>
          <p:cNvPr id="198" name="Rectangle 2">
            <a:extLst>
              <a:ext uri="{FF2B5EF4-FFF2-40B4-BE49-F238E27FC236}">
                <a16:creationId xmlns:a16="http://schemas.microsoft.com/office/drawing/2014/main" xmlns="" id="{3A84F8EF-C089-4A3C-BD71-84794F20473E}"/>
              </a:ext>
            </a:extLst>
          </p:cNvPr>
          <p:cNvSpPr/>
          <p:nvPr/>
        </p:nvSpPr>
        <p:spPr>
          <a:xfrm>
            <a:off x="1757161" y="5552456"/>
            <a:ext cx="8551333" cy="522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MY" sz="2400" b="1" dirty="0">
                <a:latin typeface="Arial" panose="020B0604020202020204" pitchFamily="34" charset="0"/>
                <a:cs typeface="Arial" panose="020B0604020202020204" pitchFamily="34" charset="0"/>
              </a:rPr>
              <a:t>Agile development with iterative sprints &amp; feedback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366F36B-A5E4-994C-0117-9F32EB8F2A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9" t="5853" r="16993" b="6465"/>
          <a:stretch/>
        </p:blipFill>
        <p:spPr>
          <a:xfrm>
            <a:off x="4656009" y="1147963"/>
            <a:ext cx="2753637" cy="2687422"/>
          </a:xfrm>
          <a:prstGeom prst="rect">
            <a:avLst/>
          </a:prstGeom>
        </p:spPr>
      </p:pic>
      <p:grpSp>
        <p:nvGrpSpPr>
          <p:cNvPr id="15" name="Group 127">
            <a:extLst>
              <a:ext uri="{FF2B5EF4-FFF2-40B4-BE49-F238E27FC236}">
                <a16:creationId xmlns:a16="http://schemas.microsoft.com/office/drawing/2014/main" xmlns="" id="{B7AE4089-A6E3-47B2-865B-CCABF11E782D}"/>
              </a:ext>
            </a:extLst>
          </p:cNvPr>
          <p:cNvGrpSpPr/>
          <p:nvPr/>
        </p:nvGrpSpPr>
        <p:grpSpPr>
          <a:xfrm flipH="1">
            <a:off x="3722764" y="500515"/>
            <a:ext cx="4473435" cy="4052234"/>
            <a:chOff x="6779219" y="1837291"/>
            <a:chExt cx="3394793" cy="304675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D32D739F-8F9C-47DA-B023-CB3FD55F88C0}"/>
                </a:ext>
              </a:extLst>
            </p:cNvPr>
            <p:cNvSpPr/>
            <p:nvPr/>
          </p:nvSpPr>
          <p:spPr>
            <a:xfrm rot="900000" flipH="1">
              <a:off x="7409492" y="1837291"/>
              <a:ext cx="2764520" cy="1474283"/>
            </a:xfrm>
            <a:custGeom>
              <a:avLst/>
              <a:gdLst>
                <a:gd name="connsiteX0" fmla="*/ 454847 w 2764520"/>
                <a:gd name="connsiteY0" fmla="*/ 458474 h 1474283"/>
                <a:gd name="connsiteX1" fmla="*/ 450333 w 2764520"/>
                <a:gd name="connsiteY1" fmla="*/ 463470 h 1474283"/>
                <a:gd name="connsiteX2" fmla="*/ 347392 w 2764520"/>
                <a:gd name="connsiteY2" fmla="*/ 577373 h 1474283"/>
                <a:gd name="connsiteX3" fmla="*/ 9918 w 2764520"/>
                <a:gd name="connsiteY3" fmla="*/ 1359799 h 1474283"/>
                <a:gd name="connsiteX4" fmla="*/ 0 w 2764520"/>
                <a:gd name="connsiteY4" fmla="*/ 1474283 h 1474283"/>
                <a:gd name="connsiteX5" fmla="*/ 715352 w 2764520"/>
                <a:gd name="connsiteY5" fmla="*/ 1474283 h 1474283"/>
                <a:gd name="connsiteX6" fmla="*/ 716214 w 2764520"/>
                <a:gd name="connsiteY6" fmla="*/ 1453639 h 1474283"/>
                <a:gd name="connsiteX7" fmla="*/ 900161 w 2764520"/>
                <a:gd name="connsiteY7" fmla="*/ 1027166 h 1474283"/>
                <a:gd name="connsiteX8" fmla="*/ 954218 w 2764520"/>
                <a:gd name="connsiteY8" fmla="*/ 967353 h 1474283"/>
                <a:gd name="connsiteX9" fmla="*/ 958731 w 2764520"/>
                <a:gd name="connsiteY9" fmla="*/ 962359 h 1474283"/>
                <a:gd name="connsiteX10" fmla="*/ 1958359 w 2764520"/>
                <a:gd name="connsiteY10" fmla="*/ 50544 h 1474283"/>
                <a:gd name="connsiteX11" fmla="*/ 454846 w 2764520"/>
                <a:gd name="connsiteY11" fmla="*/ 458472 h 1474283"/>
                <a:gd name="connsiteX12" fmla="*/ 958731 w 2764520"/>
                <a:gd name="connsiteY12" fmla="*/ 962357 h 1474283"/>
                <a:gd name="connsiteX13" fmla="*/ 2166152 w 2764520"/>
                <a:gd name="connsiteY13" fmla="*/ 962357 h 1474283"/>
                <a:gd name="connsiteX14" fmla="*/ 2171229 w 2764520"/>
                <a:gd name="connsiteY14" fmla="*/ 957280 h 1474283"/>
                <a:gd name="connsiteX15" fmla="*/ 2187950 w 2764520"/>
                <a:gd name="connsiteY15" fmla="*/ 972393 h 1474283"/>
                <a:gd name="connsiteX16" fmla="*/ 2660991 w 2764520"/>
                <a:gd name="connsiteY16" fmla="*/ 948129 h 1474283"/>
                <a:gd name="connsiteX17" fmla="*/ 2660991 w 2764520"/>
                <a:gd name="connsiteY17" fmla="*/ 448243 h 1474283"/>
                <a:gd name="connsiteX18" fmla="*/ 2634145 w 2764520"/>
                <a:gd name="connsiteY18" fmla="*/ 423977 h 1474283"/>
                <a:gd name="connsiteX19" fmla="*/ 2632397 w 2764520"/>
                <a:gd name="connsiteY19" fmla="*/ 422693 h 1474283"/>
                <a:gd name="connsiteX20" fmla="*/ 2611633 w 2764520"/>
                <a:gd name="connsiteY20" fmla="*/ 402955 h 1474283"/>
                <a:gd name="connsiteX21" fmla="*/ 1958359 w 2764520"/>
                <a:gd name="connsiteY21" fmla="*/ 50544 h 147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520" h="1474283">
                  <a:moveTo>
                    <a:pt x="454847" y="458474"/>
                  </a:moveTo>
                  <a:lnTo>
                    <a:pt x="450333" y="463470"/>
                  </a:lnTo>
                  <a:lnTo>
                    <a:pt x="347392" y="577373"/>
                  </a:lnTo>
                  <a:cubicBezTo>
                    <a:pt x="159347" y="807992"/>
                    <a:pt x="46855" y="1079846"/>
                    <a:pt x="9918" y="1359799"/>
                  </a:cubicBezTo>
                  <a:lnTo>
                    <a:pt x="0" y="1474283"/>
                  </a:lnTo>
                  <a:lnTo>
                    <a:pt x="715352" y="1474283"/>
                  </a:lnTo>
                  <a:lnTo>
                    <a:pt x="716214" y="1453639"/>
                  </a:lnTo>
                  <a:cubicBezTo>
                    <a:pt x="736348" y="1301047"/>
                    <a:pt x="797663" y="1152870"/>
                    <a:pt x="900161" y="1027166"/>
                  </a:cubicBezTo>
                  <a:lnTo>
                    <a:pt x="954218" y="967353"/>
                  </a:lnTo>
                  <a:lnTo>
                    <a:pt x="958731" y="962359"/>
                  </a:lnTo>
                  <a:close/>
                  <a:moveTo>
                    <a:pt x="1958359" y="50544"/>
                  </a:moveTo>
                  <a:cubicBezTo>
                    <a:pt x="1438249" y="-84637"/>
                    <a:pt x="861980" y="51339"/>
                    <a:pt x="454846" y="458472"/>
                  </a:cubicBezTo>
                  <a:lnTo>
                    <a:pt x="958731" y="962357"/>
                  </a:lnTo>
                  <a:cubicBezTo>
                    <a:pt x="1291932" y="629156"/>
                    <a:pt x="1832951" y="629156"/>
                    <a:pt x="2166152" y="962357"/>
                  </a:cubicBezTo>
                  <a:lnTo>
                    <a:pt x="2171229" y="957280"/>
                  </a:lnTo>
                  <a:lnTo>
                    <a:pt x="2187950" y="972393"/>
                  </a:lnTo>
                  <a:cubicBezTo>
                    <a:pt x="2326785" y="1085629"/>
                    <a:pt x="2531578" y="1077542"/>
                    <a:pt x="2660991" y="948129"/>
                  </a:cubicBezTo>
                  <a:cubicBezTo>
                    <a:pt x="2799030" y="810089"/>
                    <a:pt x="2799030" y="586282"/>
                    <a:pt x="2660991" y="448243"/>
                  </a:cubicBezTo>
                  <a:cubicBezTo>
                    <a:pt x="2652363" y="439615"/>
                    <a:pt x="2643401" y="431527"/>
                    <a:pt x="2634145" y="423977"/>
                  </a:cubicBezTo>
                  <a:lnTo>
                    <a:pt x="2632397" y="422693"/>
                  </a:lnTo>
                  <a:lnTo>
                    <a:pt x="2611633" y="402955"/>
                  </a:lnTo>
                  <a:cubicBezTo>
                    <a:pt x="2419583" y="229461"/>
                    <a:pt x="2194773" y="111990"/>
                    <a:pt x="1958359" y="50544"/>
                  </a:cubicBezTo>
                  <a:close/>
                </a:path>
              </a:pathLst>
            </a:custGeom>
            <a:gradFill>
              <a:gsLst>
                <a:gs pos="46000">
                  <a:schemeClr val="accent2">
                    <a:alpha val="6000"/>
                  </a:schemeClr>
                </a:gs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A30931F0-DBF4-4DEB-A64D-4CB608DFF2DA}"/>
                </a:ext>
              </a:extLst>
            </p:cNvPr>
            <p:cNvSpPr/>
            <p:nvPr/>
          </p:nvSpPr>
          <p:spPr>
            <a:xfrm rot="900000" flipV="1">
              <a:off x="6779219" y="2210383"/>
              <a:ext cx="3131418" cy="2673664"/>
            </a:xfrm>
            <a:custGeom>
              <a:avLst/>
              <a:gdLst>
                <a:gd name="connsiteX0" fmla="*/ 2412440 w 3131418"/>
                <a:gd name="connsiteY0" fmla="*/ 1654973 h 2673664"/>
                <a:gd name="connsiteX1" fmla="*/ 3127792 w 3131418"/>
                <a:gd name="connsiteY1" fmla="*/ 1654973 h 2673664"/>
                <a:gd name="connsiteX2" fmla="*/ 3130047 w 3131418"/>
                <a:gd name="connsiteY2" fmla="*/ 1628957 h 2673664"/>
                <a:gd name="connsiteX3" fmla="*/ 2672945 w 3131418"/>
                <a:gd name="connsiteY3" fmla="*/ 455594 h 2673664"/>
                <a:gd name="connsiteX4" fmla="*/ 2671666 w 3131418"/>
                <a:gd name="connsiteY4" fmla="*/ 456873 h 2673664"/>
                <a:gd name="connsiteX5" fmla="*/ 2664616 w 3131418"/>
                <a:gd name="connsiteY5" fmla="*/ 448243 h 2673664"/>
                <a:gd name="connsiteX6" fmla="*/ 2637771 w 3131418"/>
                <a:gd name="connsiteY6" fmla="*/ 423978 h 2673664"/>
                <a:gd name="connsiteX7" fmla="*/ 2636023 w 3131418"/>
                <a:gd name="connsiteY7" fmla="*/ 422694 h 2673664"/>
                <a:gd name="connsiteX8" fmla="*/ 2615259 w 3131418"/>
                <a:gd name="connsiteY8" fmla="*/ 402955 h 2673664"/>
                <a:gd name="connsiteX9" fmla="*/ 458472 w 3131418"/>
                <a:gd name="connsiteY9" fmla="*/ 458473 h 2673664"/>
                <a:gd name="connsiteX10" fmla="*/ 962357 w 3131418"/>
                <a:gd name="connsiteY10" fmla="*/ 962357 h 2673664"/>
                <a:gd name="connsiteX11" fmla="*/ 2169779 w 3131418"/>
                <a:gd name="connsiteY11" fmla="*/ 962358 h 2673664"/>
                <a:gd name="connsiteX12" fmla="*/ 2170689 w 3131418"/>
                <a:gd name="connsiteY12" fmla="*/ 961447 h 2673664"/>
                <a:gd name="connsiteX13" fmla="*/ 2272473 w 3131418"/>
                <a:gd name="connsiteY13" fmla="*/ 1084511 h 2673664"/>
                <a:gd name="connsiteX14" fmla="*/ 2417985 w 3131418"/>
                <a:gd name="connsiteY14" fmla="*/ 1522222 h 2673664"/>
                <a:gd name="connsiteX15" fmla="*/ 3625 w 3131418"/>
                <a:gd name="connsiteY15" fmla="*/ 1474283 h 2673664"/>
                <a:gd name="connsiteX16" fmla="*/ 718977 w 3131418"/>
                <a:gd name="connsiteY16" fmla="*/ 1474283 h 2673664"/>
                <a:gd name="connsiteX17" fmla="*/ 719839 w 3131418"/>
                <a:gd name="connsiteY17" fmla="*/ 1453639 h 2673664"/>
                <a:gd name="connsiteX18" fmla="*/ 903787 w 3131418"/>
                <a:gd name="connsiteY18" fmla="*/ 1027166 h 2673664"/>
                <a:gd name="connsiteX19" fmla="*/ 957843 w 3131418"/>
                <a:gd name="connsiteY19" fmla="*/ 967353 h 2673664"/>
                <a:gd name="connsiteX20" fmla="*/ 962356 w 3131418"/>
                <a:gd name="connsiteY20" fmla="*/ 962358 h 2673664"/>
                <a:gd name="connsiteX21" fmla="*/ 458472 w 3131418"/>
                <a:gd name="connsiteY21" fmla="*/ 458474 h 2673664"/>
                <a:gd name="connsiteX22" fmla="*/ 453958 w 3131418"/>
                <a:gd name="connsiteY22" fmla="*/ 463470 h 2673664"/>
                <a:gd name="connsiteX23" fmla="*/ 351018 w 3131418"/>
                <a:gd name="connsiteY23" fmla="*/ 577373 h 2673664"/>
                <a:gd name="connsiteX24" fmla="*/ 13544 w 3131418"/>
                <a:gd name="connsiteY24" fmla="*/ 1359799 h 2673664"/>
                <a:gd name="connsiteX25" fmla="*/ 458473 w 3131418"/>
                <a:gd name="connsiteY25" fmla="*/ 2673664 h 2673664"/>
                <a:gd name="connsiteX26" fmla="*/ 962357 w 3131418"/>
                <a:gd name="connsiteY26" fmla="*/ 2169781 h 2673664"/>
                <a:gd name="connsiteX27" fmla="*/ 713433 w 3131418"/>
                <a:gd name="connsiteY27" fmla="*/ 1607036 h 2673664"/>
                <a:gd name="connsiteX28" fmla="*/ 718977 w 3131418"/>
                <a:gd name="connsiteY28" fmla="*/ 1474285 h 2673664"/>
                <a:gd name="connsiteX29" fmla="*/ 3625 w 3131418"/>
                <a:gd name="connsiteY29" fmla="*/ 1474285 h 2673664"/>
                <a:gd name="connsiteX30" fmla="*/ 1370 w 3131418"/>
                <a:gd name="connsiteY30" fmla="*/ 1500301 h 2673664"/>
                <a:gd name="connsiteX31" fmla="*/ 458473 w 3131418"/>
                <a:gd name="connsiteY31" fmla="*/ 2673664 h 267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31418" h="2673664">
                  <a:moveTo>
                    <a:pt x="2412440" y="1654973"/>
                  </a:moveTo>
                  <a:lnTo>
                    <a:pt x="3127792" y="1654973"/>
                  </a:lnTo>
                  <a:lnTo>
                    <a:pt x="3130047" y="1628957"/>
                  </a:lnTo>
                  <a:cubicBezTo>
                    <a:pt x="3147676" y="1206357"/>
                    <a:pt x="2995309" y="777957"/>
                    <a:pt x="2672945" y="455594"/>
                  </a:cubicBezTo>
                  <a:lnTo>
                    <a:pt x="2671666" y="456873"/>
                  </a:lnTo>
                  <a:lnTo>
                    <a:pt x="2664616" y="448243"/>
                  </a:lnTo>
                  <a:cubicBezTo>
                    <a:pt x="2655989" y="439615"/>
                    <a:pt x="2647026" y="431527"/>
                    <a:pt x="2637771" y="423978"/>
                  </a:cubicBezTo>
                  <a:lnTo>
                    <a:pt x="2636023" y="422694"/>
                  </a:lnTo>
                  <a:lnTo>
                    <a:pt x="2615259" y="402955"/>
                  </a:lnTo>
                  <a:cubicBezTo>
                    <a:pt x="2000700" y="-152227"/>
                    <a:pt x="1050667" y="-133722"/>
                    <a:pt x="458472" y="458473"/>
                  </a:cubicBezTo>
                  <a:lnTo>
                    <a:pt x="962357" y="962357"/>
                  </a:lnTo>
                  <a:cubicBezTo>
                    <a:pt x="1295558" y="629157"/>
                    <a:pt x="1836578" y="629157"/>
                    <a:pt x="2169779" y="962358"/>
                  </a:cubicBezTo>
                  <a:lnTo>
                    <a:pt x="2170689" y="961447"/>
                  </a:lnTo>
                  <a:lnTo>
                    <a:pt x="2272473" y="1084511"/>
                  </a:lnTo>
                  <a:cubicBezTo>
                    <a:pt x="2362159" y="1216769"/>
                    <a:pt x="2410663" y="1368693"/>
                    <a:pt x="2417985" y="1522222"/>
                  </a:cubicBezTo>
                  <a:close/>
                  <a:moveTo>
                    <a:pt x="3625" y="1474283"/>
                  </a:moveTo>
                  <a:lnTo>
                    <a:pt x="718977" y="1474283"/>
                  </a:lnTo>
                  <a:lnTo>
                    <a:pt x="719839" y="1453639"/>
                  </a:lnTo>
                  <a:cubicBezTo>
                    <a:pt x="739973" y="1301047"/>
                    <a:pt x="801288" y="1152870"/>
                    <a:pt x="903787" y="1027166"/>
                  </a:cubicBezTo>
                  <a:lnTo>
                    <a:pt x="957843" y="967353"/>
                  </a:lnTo>
                  <a:lnTo>
                    <a:pt x="962356" y="962358"/>
                  </a:lnTo>
                  <a:lnTo>
                    <a:pt x="458472" y="458474"/>
                  </a:lnTo>
                  <a:lnTo>
                    <a:pt x="453958" y="463470"/>
                  </a:lnTo>
                  <a:lnTo>
                    <a:pt x="351018" y="577373"/>
                  </a:lnTo>
                  <a:cubicBezTo>
                    <a:pt x="162972" y="807992"/>
                    <a:pt x="50481" y="1079846"/>
                    <a:pt x="13544" y="1359799"/>
                  </a:cubicBezTo>
                  <a:close/>
                  <a:moveTo>
                    <a:pt x="458473" y="2673664"/>
                  </a:moveTo>
                  <a:lnTo>
                    <a:pt x="962357" y="2169781"/>
                  </a:lnTo>
                  <a:cubicBezTo>
                    <a:pt x="806169" y="2013592"/>
                    <a:pt x="723194" y="1811741"/>
                    <a:pt x="713433" y="1607036"/>
                  </a:cubicBezTo>
                  <a:lnTo>
                    <a:pt x="718977" y="1474285"/>
                  </a:lnTo>
                  <a:lnTo>
                    <a:pt x="3625" y="1474285"/>
                  </a:lnTo>
                  <a:lnTo>
                    <a:pt x="1370" y="1500301"/>
                  </a:lnTo>
                  <a:cubicBezTo>
                    <a:pt x="-16258" y="1922901"/>
                    <a:pt x="136108" y="2351301"/>
                    <a:pt x="458473" y="2673664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4050024" y="523324"/>
            <a:ext cx="3965608" cy="4318183"/>
            <a:chOff x="4607231" y="978944"/>
            <a:chExt cx="3131625" cy="339923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5883397D-D61B-4DA7-95A7-AF06B8640B35}"/>
                </a:ext>
              </a:extLst>
            </p:cNvPr>
            <p:cNvSpPr/>
            <p:nvPr/>
          </p:nvSpPr>
          <p:spPr>
            <a:xfrm rot="3600000" flipV="1">
              <a:off x="4410478" y="2121506"/>
              <a:ext cx="2607125" cy="1906219"/>
            </a:xfrm>
            <a:custGeom>
              <a:avLst/>
              <a:gdLst>
                <a:gd name="connsiteX0" fmla="*/ 1039912 w 2607125"/>
                <a:gd name="connsiteY0" fmla="*/ 712600 h 1906219"/>
                <a:gd name="connsiteX1" fmla="*/ 1893687 w 2607125"/>
                <a:gd name="connsiteY1" fmla="*/ 1566376 h 1906219"/>
                <a:gd name="connsiteX2" fmla="*/ 1900867 w 2607125"/>
                <a:gd name="connsiteY2" fmla="*/ 1566376 h 1906219"/>
                <a:gd name="connsiteX3" fmla="*/ 1902004 w 2607125"/>
                <a:gd name="connsiteY3" fmla="*/ 1588886 h 1906219"/>
                <a:gd name="connsiteX4" fmla="*/ 2253652 w 2607125"/>
                <a:gd name="connsiteY4" fmla="*/ 1906219 h 1906219"/>
                <a:gd name="connsiteX5" fmla="*/ 2607125 w 2607125"/>
                <a:gd name="connsiteY5" fmla="*/ 1552746 h 1906219"/>
                <a:gd name="connsiteX6" fmla="*/ 2605300 w 2607125"/>
                <a:gd name="connsiteY6" fmla="*/ 1516605 h 1906219"/>
                <a:gd name="connsiteX7" fmla="*/ 2604972 w 2607125"/>
                <a:gd name="connsiteY7" fmla="*/ 1514461 h 1906219"/>
                <a:gd name="connsiteX8" fmla="*/ 2604247 w 2607125"/>
                <a:gd name="connsiteY8" fmla="*/ 1485821 h 1906219"/>
                <a:gd name="connsiteX9" fmla="*/ 1039912 w 2607125"/>
                <a:gd name="connsiteY9" fmla="*/ 0 h 1906219"/>
                <a:gd name="connsiteX10" fmla="*/ 0 w 2607125"/>
                <a:gd name="connsiteY10" fmla="*/ 396661 h 1906219"/>
                <a:gd name="connsiteX11" fmla="*/ 505830 w 2607125"/>
                <a:gd name="connsiteY11" fmla="*/ 902491 h 1906219"/>
                <a:gd name="connsiteX12" fmla="*/ 521037 w 2607125"/>
                <a:gd name="connsiteY12" fmla="*/ 888503 h 1906219"/>
                <a:gd name="connsiteX13" fmla="*/ 952670 w 2607125"/>
                <a:gd name="connsiteY13" fmla="*/ 717012 h 1906219"/>
                <a:gd name="connsiteX14" fmla="*/ 1033188 w 2607125"/>
                <a:gd name="connsiteY14" fmla="*/ 712941 h 1906219"/>
                <a:gd name="connsiteX15" fmla="*/ 1039910 w 2607125"/>
                <a:gd name="connsiteY15" fmla="*/ 712600 h 1906219"/>
                <a:gd name="connsiteX16" fmla="*/ 1039911 w 2607125"/>
                <a:gd name="connsiteY16" fmla="*/ 1 h 1906219"/>
                <a:gd name="connsiteX17" fmla="*/ 1033186 w 2607125"/>
                <a:gd name="connsiteY17" fmla="*/ 341 h 1906219"/>
                <a:gd name="connsiteX18" fmla="*/ 879854 w 2607125"/>
                <a:gd name="connsiteY18" fmla="*/ 8093 h 1906219"/>
                <a:gd name="connsiteX19" fmla="*/ 87966 w 2607125"/>
                <a:gd name="connsiteY19" fmla="*/ 322722 h 190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125" h="1906219">
                  <a:moveTo>
                    <a:pt x="1039912" y="712600"/>
                  </a:moveTo>
                  <a:cubicBezTo>
                    <a:pt x="1511129" y="712600"/>
                    <a:pt x="1893687" y="1095159"/>
                    <a:pt x="1893687" y="1566376"/>
                  </a:cubicBezTo>
                  <a:lnTo>
                    <a:pt x="1900867" y="1566376"/>
                  </a:lnTo>
                  <a:lnTo>
                    <a:pt x="1902004" y="1588886"/>
                  </a:lnTo>
                  <a:cubicBezTo>
                    <a:pt x="1920106" y="1767127"/>
                    <a:pt x="2070635" y="1906219"/>
                    <a:pt x="2253652" y="1906219"/>
                  </a:cubicBezTo>
                  <a:cubicBezTo>
                    <a:pt x="2448869" y="1906219"/>
                    <a:pt x="2607125" y="1747964"/>
                    <a:pt x="2607125" y="1552746"/>
                  </a:cubicBezTo>
                  <a:cubicBezTo>
                    <a:pt x="2607125" y="1540545"/>
                    <a:pt x="2606507" y="1528488"/>
                    <a:pt x="2605300" y="1516605"/>
                  </a:cubicBezTo>
                  <a:lnTo>
                    <a:pt x="2604972" y="1514461"/>
                  </a:lnTo>
                  <a:lnTo>
                    <a:pt x="2604247" y="1485821"/>
                  </a:lnTo>
                  <a:cubicBezTo>
                    <a:pt x="2562262" y="658690"/>
                    <a:pt x="1877401" y="0"/>
                    <a:pt x="1039912" y="0"/>
                  </a:cubicBezTo>
                  <a:close/>
                  <a:moveTo>
                    <a:pt x="0" y="396661"/>
                  </a:moveTo>
                  <a:lnTo>
                    <a:pt x="505830" y="902491"/>
                  </a:lnTo>
                  <a:lnTo>
                    <a:pt x="521037" y="888503"/>
                  </a:lnTo>
                  <a:cubicBezTo>
                    <a:pt x="643173" y="794841"/>
                    <a:pt x="791307" y="733420"/>
                    <a:pt x="952670" y="717012"/>
                  </a:cubicBezTo>
                  <a:lnTo>
                    <a:pt x="1033188" y="712941"/>
                  </a:lnTo>
                  <a:lnTo>
                    <a:pt x="1039910" y="712600"/>
                  </a:lnTo>
                  <a:lnTo>
                    <a:pt x="1039911" y="1"/>
                  </a:lnTo>
                  <a:lnTo>
                    <a:pt x="1033186" y="341"/>
                  </a:lnTo>
                  <a:lnTo>
                    <a:pt x="879854" y="8093"/>
                  </a:lnTo>
                  <a:cubicBezTo>
                    <a:pt x="583814" y="38197"/>
                    <a:pt x="312041" y="150883"/>
                    <a:pt x="87966" y="322722"/>
                  </a:cubicBezTo>
                  <a:close/>
                </a:path>
              </a:pathLst>
            </a:custGeom>
            <a:gradFill>
              <a:gsLst>
                <a:gs pos="46000">
                  <a:schemeClr val="accent4">
                    <a:alpha val="6000"/>
                  </a:schemeClr>
                </a:gs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1FA20431-0A05-4CB1-9128-8E85275C6A6C}"/>
                </a:ext>
              </a:extLst>
            </p:cNvPr>
            <p:cNvSpPr/>
            <p:nvPr/>
          </p:nvSpPr>
          <p:spPr>
            <a:xfrm rot="900000" flipH="1">
              <a:off x="4607231" y="978944"/>
              <a:ext cx="3131625" cy="2673666"/>
            </a:xfrm>
            <a:custGeom>
              <a:avLst/>
              <a:gdLst>
                <a:gd name="connsiteX0" fmla="*/ 718978 w 3131625"/>
                <a:gd name="connsiteY0" fmla="*/ 1474286 h 2673666"/>
                <a:gd name="connsiteX1" fmla="*/ 3625 w 3131625"/>
                <a:gd name="connsiteY1" fmla="*/ 1474286 h 2673666"/>
                <a:gd name="connsiteX2" fmla="*/ 1371 w 3131625"/>
                <a:gd name="connsiteY2" fmla="*/ 1500302 h 2673666"/>
                <a:gd name="connsiteX3" fmla="*/ 458474 w 3131625"/>
                <a:gd name="connsiteY3" fmla="*/ 2673666 h 2673666"/>
                <a:gd name="connsiteX4" fmla="*/ 962358 w 3131625"/>
                <a:gd name="connsiteY4" fmla="*/ 2169782 h 2673666"/>
                <a:gd name="connsiteX5" fmla="*/ 713434 w 3131625"/>
                <a:gd name="connsiteY5" fmla="*/ 1607037 h 2673666"/>
                <a:gd name="connsiteX6" fmla="*/ 458474 w 3131625"/>
                <a:gd name="connsiteY6" fmla="*/ 458476 h 2673666"/>
                <a:gd name="connsiteX7" fmla="*/ 453961 w 3131625"/>
                <a:gd name="connsiteY7" fmla="*/ 463471 h 2673666"/>
                <a:gd name="connsiteX8" fmla="*/ 351020 w 3131625"/>
                <a:gd name="connsiteY8" fmla="*/ 577375 h 2673666"/>
                <a:gd name="connsiteX9" fmla="*/ 13546 w 3131625"/>
                <a:gd name="connsiteY9" fmla="*/ 1359802 h 2673666"/>
                <a:gd name="connsiteX10" fmla="*/ 3626 w 3131625"/>
                <a:gd name="connsiteY10" fmla="*/ 1474285 h 2673666"/>
                <a:gd name="connsiteX11" fmla="*/ 718979 w 3131625"/>
                <a:gd name="connsiteY11" fmla="*/ 1474285 h 2673666"/>
                <a:gd name="connsiteX12" fmla="*/ 719842 w 3131625"/>
                <a:gd name="connsiteY12" fmla="*/ 1453642 h 2673666"/>
                <a:gd name="connsiteX13" fmla="*/ 903789 w 3131625"/>
                <a:gd name="connsiteY13" fmla="*/ 1027168 h 2673666"/>
                <a:gd name="connsiteX14" fmla="*/ 957846 w 3131625"/>
                <a:gd name="connsiteY14" fmla="*/ 967355 h 2673666"/>
                <a:gd name="connsiteX15" fmla="*/ 962358 w 3131625"/>
                <a:gd name="connsiteY15" fmla="*/ 962361 h 2673666"/>
                <a:gd name="connsiteX16" fmla="*/ 1961987 w 3131625"/>
                <a:gd name="connsiteY16" fmla="*/ 50544 h 2673666"/>
                <a:gd name="connsiteX17" fmla="*/ 458474 w 3131625"/>
                <a:gd name="connsiteY17" fmla="*/ 458474 h 2673666"/>
                <a:gd name="connsiteX18" fmla="*/ 962358 w 3131625"/>
                <a:gd name="connsiteY18" fmla="*/ 962358 h 2673666"/>
                <a:gd name="connsiteX19" fmla="*/ 2169780 w 3131625"/>
                <a:gd name="connsiteY19" fmla="*/ 962358 h 2673666"/>
                <a:gd name="connsiteX20" fmla="*/ 2174857 w 3131625"/>
                <a:gd name="connsiteY20" fmla="*/ 957281 h 2673666"/>
                <a:gd name="connsiteX21" fmla="*/ 2175884 w 3131625"/>
                <a:gd name="connsiteY21" fmla="*/ 958209 h 2673666"/>
                <a:gd name="connsiteX22" fmla="*/ 2169267 w 3131625"/>
                <a:gd name="connsiteY22" fmla="*/ 964826 h 2673666"/>
                <a:gd name="connsiteX23" fmla="*/ 2418192 w 3131625"/>
                <a:gd name="connsiteY23" fmla="*/ 1527570 h 2673666"/>
                <a:gd name="connsiteX24" fmla="*/ 2412648 w 3131625"/>
                <a:gd name="connsiteY24" fmla="*/ 1660322 h 2673666"/>
                <a:gd name="connsiteX25" fmla="*/ 3128000 w 3131625"/>
                <a:gd name="connsiteY25" fmla="*/ 1660322 h 2673666"/>
                <a:gd name="connsiteX26" fmla="*/ 3130255 w 3131625"/>
                <a:gd name="connsiteY26" fmla="*/ 1634306 h 2673666"/>
                <a:gd name="connsiteX27" fmla="*/ 2786070 w 3131625"/>
                <a:gd name="connsiteY27" fmla="*/ 586580 h 2673666"/>
                <a:gd name="connsiteX28" fmla="*/ 2693331 w 3131625"/>
                <a:gd name="connsiteY28" fmla="*/ 483395 h 2673666"/>
                <a:gd name="connsiteX29" fmla="*/ 2664618 w 3131625"/>
                <a:gd name="connsiteY29" fmla="*/ 448243 h 2673666"/>
                <a:gd name="connsiteX30" fmla="*/ 2637773 w 3131625"/>
                <a:gd name="connsiteY30" fmla="*/ 423977 h 2673666"/>
                <a:gd name="connsiteX31" fmla="*/ 2636025 w 3131625"/>
                <a:gd name="connsiteY31" fmla="*/ 422693 h 2673666"/>
                <a:gd name="connsiteX32" fmla="*/ 2615261 w 3131625"/>
                <a:gd name="connsiteY32" fmla="*/ 402956 h 2673666"/>
                <a:gd name="connsiteX33" fmla="*/ 1961987 w 3131625"/>
                <a:gd name="connsiteY33" fmla="*/ 50544 h 267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31625" h="2673666">
                  <a:moveTo>
                    <a:pt x="718978" y="1474286"/>
                  </a:moveTo>
                  <a:lnTo>
                    <a:pt x="3625" y="1474286"/>
                  </a:lnTo>
                  <a:lnTo>
                    <a:pt x="1371" y="1500302"/>
                  </a:lnTo>
                  <a:cubicBezTo>
                    <a:pt x="-16257" y="1922902"/>
                    <a:pt x="136109" y="2351302"/>
                    <a:pt x="458474" y="2673666"/>
                  </a:cubicBezTo>
                  <a:lnTo>
                    <a:pt x="962358" y="2169782"/>
                  </a:lnTo>
                  <a:cubicBezTo>
                    <a:pt x="806169" y="2013593"/>
                    <a:pt x="723195" y="1811742"/>
                    <a:pt x="713434" y="1607037"/>
                  </a:cubicBezTo>
                  <a:close/>
                  <a:moveTo>
                    <a:pt x="458474" y="458476"/>
                  </a:moveTo>
                  <a:lnTo>
                    <a:pt x="453961" y="463471"/>
                  </a:lnTo>
                  <a:lnTo>
                    <a:pt x="351020" y="577375"/>
                  </a:lnTo>
                  <a:cubicBezTo>
                    <a:pt x="162975" y="807994"/>
                    <a:pt x="50483" y="1079848"/>
                    <a:pt x="13546" y="1359802"/>
                  </a:cubicBezTo>
                  <a:lnTo>
                    <a:pt x="3626" y="1474285"/>
                  </a:lnTo>
                  <a:lnTo>
                    <a:pt x="718979" y="1474285"/>
                  </a:lnTo>
                  <a:lnTo>
                    <a:pt x="719842" y="1453642"/>
                  </a:lnTo>
                  <a:cubicBezTo>
                    <a:pt x="739975" y="1301050"/>
                    <a:pt x="801291" y="1152872"/>
                    <a:pt x="903789" y="1027168"/>
                  </a:cubicBezTo>
                  <a:lnTo>
                    <a:pt x="957846" y="967355"/>
                  </a:lnTo>
                  <a:lnTo>
                    <a:pt x="962358" y="962361"/>
                  </a:lnTo>
                  <a:close/>
                  <a:moveTo>
                    <a:pt x="1961987" y="50544"/>
                  </a:moveTo>
                  <a:cubicBezTo>
                    <a:pt x="1441877" y="-84637"/>
                    <a:pt x="865607" y="51340"/>
                    <a:pt x="458474" y="458474"/>
                  </a:cubicBezTo>
                  <a:lnTo>
                    <a:pt x="962358" y="962358"/>
                  </a:lnTo>
                  <a:cubicBezTo>
                    <a:pt x="1295558" y="629157"/>
                    <a:pt x="1836579" y="629157"/>
                    <a:pt x="2169780" y="962358"/>
                  </a:cubicBezTo>
                  <a:lnTo>
                    <a:pt x="2174857" y="957281"/>
                  </a:lnTo>
                  <a:lnTo>
                    <a:pt x="2175884" y="958209"/>
                  </a:lnTo>
                  <a:lnTo>
                    <a:pt x="2169267" y="964826"/>
                  </a:lnTo>
                  <a:cubicBezTo>
                    <a:pt x="2325456" y="1121014"/>
                    <a:pt x="2408431" y="1322865"/>
                    <a:pt x="2418192" y="1527570"/>
                  </a:cubicBezTo>
                  <a:lnTo>
                    <a:pt x="2412648" y="1660322"/>
                  </a:lnTo>
                  <a:lnTo>
                    <a:pt x="3128000" y="1660322"/>
                  </a:lnTo>
                  <a:lnTo>
                    <a:pt x="3130255" y="1634306"/>
                  </a:lnTo>
                  <a:cubicBezTo>
                    <a:pt x="3145679" y="1264531"/>
                    <a:pt x="3030952" y="890315"/>
                    <a:pt x="2786070" y="586580"/>
                  </a:cubicBezTo>
                  <a:lnTo>
                    <a:pt x="2693331" y="483395"/>
                  </a:lnTo>
                  <a:lnTo>
                    <a:pt x="2664618" y="448243"/>
                  </a:lnTo>
                  <a:cubicBezTo>
                    <a:pt x="2655991" y="439616"/>
                    <a:pt x="2647029" y="431527"/>
                    <a:pt x="2637773" y="423977"/>
                  </a:cubicBezTo>
                  <a:lnTo>
                    <a:pt x="2636025" y="422693"/>
                  </a:lnTo>
                  <a:lnTo>
                    <a:pt x="2615261" y="402956"/>
                  </a:lnTo>
                  <a:cubicBezTo>
                    <a:pt x="2423211" y="229461"/>
                    <a:pt x="2198401" y="111991"/>
                    <a:pt x="1961987" y="50544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729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906335-E22D-6196-8097-AAD3A6516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A5866BC4-74BB-0AED-B5C3-19E28F1C35DE}"/>
              </a:ext>
            </a:extLst>
          </p:cNvPr>
          <p:cNvSpPr/>
          <p:nvPr/>
        </p:nvSpPr>
        <p:spPr>
          <a:xfrm>
            <a:off x="-1930400" y="2280729"/>
            <a:ext cx="7483617" cy="6858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2CFA2A90-29FF-CE10-C8FB-573E1A1715A4}"/>
              </a:ext>
            </a:extLst>
          </p:cNvPr>
          <p:cNvSpPr/>
          <p:nvPr/>
        </p:nvSpPr>
        <p:spPr>
          <a:xfrm>
            <a:off x="2882900" y="2222500"/>
            <a:ext cx="8458200" cy="8458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65E654B-18CD-00F9-8D6A-8384E8CB9C4A}"/>
              </a:ext>
            </a:extLst>
          </p:cNvPr>
          <p:cNvSpPr/>
          <p:nvPr/>
        </p:nvSpPr>
        <p:spPr>
          <a:xfrm>
            <a:off x="1943100" y="-2174882"/>
            <a:ext cx="6375400" cy="6375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7EC3C91A-FF39-964B-2EB6-3EBC70FF8A11}"/>
              </a:ext>
            </a:extLst>
          </p:cNvPr>
          <p:cNvSpPr/>
          <p:nvPr/>
        </p:nvSpPr>
        <p:spPr>
          <a:xfrm>
            <a:off x="-3136597" y="-3117850"/>
            <a:ext cx="8458200" cy="84582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68B8F114-B944-40CB-B16D-BF9D463D9FA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91A09BEA-61E9-4849-B1FC-B0B0DF9E3C1A}"/>
              </a:ext>
            </a:extLst>
          </p:cNvPr>
          <p:cNvSpPr/>
          <p:nvPr/>
        </p:nvSpPr>
        <p:spPr>
          <a:xfrm>
            <a:off x="533400" y="0"/>
            <a:ext cx="5562600" cy="6858000"/>
          </a:xfrm>
          <a:prstGeom prst="rect">
            <a:avLst/>
          </a:prstGeom>
          <a:solidFill>
            <a:srgbClr val="20134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16">
            <a:extLst>
              <a:ext uri="{FF2B5EF4-FFF2-40B4-BE49-F238E27FC236}">
                <a16:creationId xmlns:a16="http://schemas.microsoft.com/office/drawing/2014/main" xmlns="" id="{5DD1D926-5AD9-4015-8018-AE7ABF634DF3}"/>
              </a:ext>
            </a:extLst>
          </p:cNvPr>
          <p:cNvGrpSpPr/>
          <p:nvPr/>
        </p:nvGrpSpPr>
        <p:grpSpPr>
          <a:xfrm>
            <a:off x="5152733" y="829131"/>
            <a:ext cx="3803190" cy="1665852"/>
            <a:chOff x="5444913" y="2197756"/>
            <a:chExt cx="3803190" cy="166585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895B06F1-3208-4AFD-85F7-424BF2423E0D}"/>
                </a:ext>
              </a:extLst>
            </p:cNvPr>
            <p:cNvSpPr/>
            <p:nvPr/>
          </p:nvSpPr>
          <p:spPr>
            <a:xfrm>
              <a:off x="5444913" y="2197756"/>
              <a:ext cx="3803190" cy="1665852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7424E043-CDA9-49E2-99CA-E2AAE012E2A2}"/>
                </a:ext>
              </a:extLst>
            </p:cNvPr>
            <p:cNvGrpSpPr/>
            <p:nvPr/>
          </p:nvGrpSpPr>
          <p:grpSpPr>
            <a:xfrm>
              <a:off x="6550247" y="2316826"/>
              <a:ext cx="2631181" cy="1517407"/>
              <a:chOff x="2189279" y="2151662"/>
              <a:chExt cx="2631181" cy="151740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3CAF7C9C-BCCD-4F84-AF4A-4A3C6EFF71AC}"/>
                  </a:ext>
                </a:extLst>
              </p:cNvPr>
              <p:cNvSpPr txBox="1"/>
              <p:nvPr/>
            </p:nvSpPr>
            <p:spPr>
              <a:xfrm>
                <a:off x="2189280" y="2456429"/>
                <a:ext cx="2452796" cy="1212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Responsive dashboards for passengers, drivers, admins. Tailwind CSS for accessibility-first UI.</a:t>
                </a:r>
                <a:endPara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7778811A-336A-4163-8B0D-C31E712C95D2}"/>
                  </a:ext>
                </a:extLst>
              </p:cNvPr>
              <p:cNvSpPr txBox="1"/>
              <p:nvPr/>
            </p:nvSpPr>
            <p:spPr>
              <a:xfrm>
                <a:off x="2189279" y="2151662"/>
                <a:ext cx="2631181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Frontend (React.js)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443676E6-1DF5-4853-B8D2-20C9AB37C593}"/>
                </a:ext>
              </a:extLst>
            </p:cNvPr>
            <p:cNvGrpSpPr/>
            <p:nvPr/>
          </p:nvGrpSpPr>
          <p:grpSpPr>
            <a:xfrm>
              <a:off x="5714328" y="2313139"/>
              <a:ext cx="747322" cy="624278"/>
              <a:chOff x="1734360" y="1827160"/>
              <a:chExt cx="747322" cy="62427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xmlns="" id="{0CBF515F-9DD7-4F07-AC10-CE296D870269}"/>
                  </a:ext>
                </a:extLst>
              </p:cNvPr>
              <p:cNvSpPr/>
              <p:nvPr/>
            </p:nvSpPr>
            <p:spPr>
              <a:xfrm>
                <a:off x="1795882" y="1827160"/>
                <a:ext cx="624278" cy="624278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9000000" scaled="0"/>
              </a:gradFill>
              <a:ln w="12700" cap="rnd">
                <a:noFill/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D492317E-6963-48D0-A4C2-10A260406CE4}"/>
                  </a:ext>
                </a:extLst>
              </p:cNvPr>
              <p:cNvSpPr txBox="1"/>
              <p:nvPr/>
            </p:nvSpPr>
            <p:spPr>
              <a:xfrm>
                <a:off x="1734360" y="1939244"/>
                <a:ext cx="7473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</p:grpSp>
      <p:grpSp>
        <p:nvGrpSpPr>
          <p:cNvPr id="26" name="Group 116">
            <a:extLst>
              <a:ext uri="{FF2B5EF4-FFF2-40B4-BE49-F238E27FC236}">
                <a16:creationId xmlns:a16="http://schemas.microsoft.com/office/drawing/2014/main" xmlns="" id="{133D618C-086A-4FA2-B522-7FE9C2DBEC61}"/>
              </a:ext>
            </a:extLst>
          </p:cNvPr>
          <p:cNvGrpSpPr/>
          <p:nvPr/>
        </p:nvGrpSpPr>
        <p:grpSpPr>
          <a:xfrm>
            <a:off x="5152733" y="2696268"/>
            <a:ext cx="3803190" cy="1937659"/>
            <a:chOff x="5444913" y="2176650"/>
            <a:chExt cx="3803190" cy="193765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BC3D98C7-C344-4EF6-A49C-FF496C864FE5}"/>
                </a:ext>
              </a:extLst>
            </p:cNvPr>
            <p:cNvSpPr/>
            <p:nvPr/>
          </p:nvSpPr>
          <p:spPr>
            <a:xfrm>
              <a:off x="5444913" y="2176650"/>
              <a:ext cx="3803190" cy="1906036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9E86902B-46F7-4F5A-BB65-8EBBB7195A0C}"/>
                </a:ext>
              </a:extLst>
            </p:cNvPr>
            <p:cNvGrpSpPr/>
            <p:nvPr/>
          </p:nvGrpSpPr>
          <p:grpSpPr>
            <a:xfrm>
              <a:off x="6550247" y="2316826"/>
              <a:ext cx="2631181" cy="1797483"/>
              <a:chOff x="2189279" y="2151662"/>
              <a:chExt cx="2631181" cy="179748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10ACE96F-F111-406D-B77E-D5481C1CE0BE}"/>
                  </a:ext>
                </a:extLst>
              </p:cNvPr>
              <p:cNvSpPr txBox="1"/>
              <p:nvPr/>
            </p:nvSpPr>
            <p:spPr>
              <a:xfrm>
                <a:off x="2189279" y="2456429"/>
                <a:ext cx="2452797" cy="1492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Login, booking, driver management, real-time location endpoints. Secure authentication &amp; approval workflows.</a:t>
                </a:r>
                <a:endPara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A47F36FB-063E-4A9E-BC3A-5276B0E59AF0}"/>
                  </a:ext>
                </a:extLst>
              </p:cNvPr>
              <p:cNvSpPr txBox="1"/>
              <p:nvPr/>
            </p:nvSpPr>
            <p:spPr>
              <a:xfrm>
                <a:off x="2189279" y="2151662"/>
                <a:ext cx="2631181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Backend (PHP APIs)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069F2448-F396-4E48-9D2E-1B9F25931412}"/>
                </a:ext>
              </a:extLst>
            </p:cNvPr>
            <p:cNvGrpSpPr/>
            <p:nvPr/>
          </p:nvGrpSpPr>
          <p:grpSpPr>
            <a:xfrm>
              <a:off x="5714328" y="2313139"/>
              <a:ext cx="747322" cy="624278"/>
              <a:chOff x="1734360" y="1827160"/>
              <a:chExt cx="747322" cy="62427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xmlns="" id="{2912CBE8-EC01-40CC-BB53-C9166B26F82D}"/>
                  </a:ext>
                </a:extLst>
              </p:cNvPr>
              <p:cNvSpPr/>
              <p:nvPr/>
            </p:nvSpPr>
            <p:spPr>
              <a:xfrm>
                <a:off x="1795882" y="1827160"/>
                <a:ext cx="624278" cy="624278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9000000" scaled="0"/>
              </a:gradFill>
              <a:ln w="12700" cap="rnd">
                <a:noFill/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59ADAC34-5F91-4DC6-A113-AE845EEB7BC9}"/>
                  </a:ext>
                </a:extLst>
              </p:cNvPr>
              <p:cNvSpPr txBox="1"/>
              <p:nvPr/>
            </p:nvSpPr>
            <p:spPr>
              <a:xfrm>
                <a:off x="1734360" y="1939244"/>
                <a:ext cx="7473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34" name="Group 116">
            <a:extLst>
              <a:ext uri="{FF2B5EF4-FFF2-40B4-BE49-F238E27FC236}">
                <a16:creationId xmlns:a16="http://schemas.microsoft.com/office/drawing/2014/main" xmlns="" id="{198E8D30-29E8-406B-B1E4-BFCE7CF31F39}"/>
              </a:ext>
            </a:extLst>
          </p:cNvPr>
          <p:cNvGrpSpPr/>
          <p:nvPr/>
        </p:nvGrpSpPr>
        <p:grpSpPr>
          <a:xfrm>
            <a:off x="5150229" y="4807000"/>
            <a:ext cx="3803190" cy="1674247"/>
            <a:chOff x="5444913" y="2193358"/>
            <a:chExt cx="3803190" cy="175724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36AEC96A-B019-4846-8D40-7DB02FB07BBB}"/>
                </a:ext>
              </a:extLst>
            </p:cNvPr>
            <p:cNvSpPr/>
            <p:nvPr/>
          </p:nvSpPr>
          <p:spPr>
            <a:xfrm>
              <a:off x="5444913" y="2193358"/>
              <a:ext cx="3803190" cy="1757249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7E2D74D7-1EDD-4F03-8DF3-766E9F782459}"/>
                </a:ext>
              </a:extLst>
            </p:cNvPr>
            <p:cNvGrpSpPr/>
            <p:nvPr/>
          </p:nvGrpSpPr>
          <p:grpSpPr>
            <a:xfrm>
              <a:off x="6550247" y="2316826"/>
              <a:ext cx="2631181" cy="1577525"/>
              <a:chOff x="2189279" y="2151662"/>
              <a:chExt cx="2631181" cy="157752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DF738F27-7295-4026-A4C9-BE776B93DF04}"/>
                  </a:ext>
                </a:extLst>
              </p:cNvPr>
              <p:cNvSpPr txBox="1"/>
              <p:nvPr/>
            </p:nvSpPr>
            <p:spPr>
              <a:xfrm>
                <a:off x="2189279" y="2456429"/>
                <a:ext cx="2455301" cy="1272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User profiles, booking records, live location data. Integrated with Leaflet.js mapping.</a:t>
                </a:r>
                <a:endPara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F6D14AB7-B1E2-4308-A381-F05F0EEF9C5F}"/>
                  </a:ext>
                </a:extLst>
              </p:cNvPr>
              <p:cNvSpPr txBox="1"/>
              <p:nvPr/>
            </p:nvSpPr>
            <p:spPr>
              <a:xfrm>
                <a:off x="2189279" y="2151662"/>
                <a:ext cx="2631181" cy="416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Database (MySQL)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761B8B9D-29AB-44D6-AA82-6CCF3B12ED33}"/>
                </a:ext>
              </a:extLst>
            </p:cNvPr>
            <p:cNvGrpSpPr/>
            <p:nvPr/>
          </p:nvGrpSpPr>
          <p:grpSpPr>
            <a:xfrm>
              <a:off x="5714328" y="2313139"/>
              <a:ext cx="747322" cy="624278"/>
              <a:chOff x="1734360" y="1827160"/>
              <a:chExt cx="747322" cy="62427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xmlns="" id="{8E8DD104-2F7E-4FF4-825A-597C5ED65B9D}"/>
                  </a:ext>
                </a:extLst>
              </p:cNvPr>
              <p:cNvSpPr/>
              <p:nvPr/>
            </p:nvSpPr>
            <p:spPr>
              <a:xfrm>
                <a:off x="1795882" y="1827160"/>
                <a:ext cx="624278" cy="624278"/>
              </a:xfrm>
              <a:prstGeom prst="ellipse">
                <a:avLst/>
              </a:prstGeom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</a:gsLst>
                <a:lin ang="9000000" scaled="0"/>
              </a:gradFill>
              <a:ln w="12700" cap="rnd">
                <a:noFill/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6F9D3108-46DF-4877-9A82-4F09C784A49D}"/>
                  </a:ext>
                </a:extLst>
              </p:cNvPr>
              <p:cNvSpPr txBox="1"/>
              <p:nvPr/>
            </p:nvSpPr>
            <p:spPr>
              <a:xfrm>
                <a:off x="1734360" y="1939244"/>
                <a:ext cx="747322" cy="41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 smtClean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03</a:t>
                </a:r>
                <a:endParaRPr lang="en-GB" sz="20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sp>
        <p:nvSpPr>
          <p:cNvPr id="68" name="Rectangle 25">
            <a:extLst>
              <a:ext uri="{FF2B5EF4-FFF2-40B4-BE49-F238E27FC236}">
                <a16:creationId xmlns:a16="http://schemas.microsoft.com/office/drawing/2014/main" xmlns="" id="{2F0610DB-FF25-4781-8B65-A2821C5FAA09}"/>
              </a:ext>
            </a:extLst>
          </p:cNvPr>
          <p:cNvSpPr/>
          <p:nvPr/>
        </p:nvSpPr>
        <p:spPr>
          <a:xfrm>
            <a:off x="896231" y="2127222"/>
            <a:ext cx="36075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Technical Foundation: Built for Scale &amp; Reliability</a:t>
            </a:r>
          </a:p>
        </p:txBody>
      </p:sp>
      <p:sp>
        <p:nvSpPr>
          <p:cNvPr id="69" name="Rectangle 26">
            <a:extLst>
              <a:ext uri="{FF2B5EF4-FFF2-40B4-BE49-F238E27FC236}">
                <a16:creationId xmlns:a16="http://schemas.microsoft.com/office/drawing/2014/main" xmlns="" id="{A3A0284F-35C2-4225-AD1B-32FE74848C68}"/>
              </a:ext>
            </a:extLst>
          </p:cNvPr>
          <p:cNvSpPr/>
          <p:nvPr/>
        </p:nvSpPr>
        <p:spPr>
          <a:xfrm>
            <a:off x="1003929" y="3947827"/>
            <a:ext cx="1583176" cy="285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50" spc="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 3" panose="05040102010807070707" pitchFamily="18" charset="2"/>
              </a:rPr>
              <a:t></a:t>
            </a:r>
            <a:endParaRPr lang="en-US" sz="1050" spc="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6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45000" decel="5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3.33333E-6 0.58171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07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mph" presetSubtype="6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3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ccel="45000" decel="5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0.69606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79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mph" presetSubtype="6" repeatCount="indefinite" accel="48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8" dur="5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9" dur="5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ccel="45000" decel="5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2.29167E-6 -0.84491 " pathEditMode="relative" rAng="0" ptsTypes="AA">
                                      <p:cBhvr>
                                        <p:cTn id="58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24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mph" presetSubtype="6" repeatCount="indefinite" accel="48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60" dur="5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5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repeatCount="indefinite" accel="45000" decel="5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3.33333E-6 -0.66574 " pathEditMode="relative" rAng="0" ptsTypes="AA">
                                      <p:cBhvr>
                                        <p:cTn id="70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28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mph" presetSubtype="6" repeatCount="indefinite" accel="48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7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2" grpId="0" animBg="1"/>
      <p:bldP spid="12" grpId="1" animBg="1"/>
      <p:bldP spid="10" grpId="0" animBg="1"/>
      <p:bldP spid="10" grpId="1" animBg="1"/>
      <p:bldP spid="66" grpId="0" animBg="1"/>
      <p:bldP spid="68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A6B57CB-CB73-6435-8952-22D9FAC7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1DDD814-89DF-9930-24CB-D8131E3D2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19BBB77-CD74-2CBF-ED05-6D68335A9332}"/>
              </a:ext>
            </a:extLst>
          </p:cNvPr>
          <p:cNvSpPr/>
          <p:nvPr/>
        </p:nvSpPr>
        <p:spPr>
          <a:xfrm>
            <a:off x="2913428" y="4083782"/>
            <a:ext cx="6623956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GOVERNANCE</a:t>
            </a:r>
          </a:p>
        </p:txBody>
      </p:sp>
      <p:sp>
        <p:nvSpPr>
          <p:cNvPr id="198" name="Rectangle 2">
            <a:extLst>
              <a:ext uri="{FF2B5EF4-FFF2-40B4-BE49-F238E27FC236}">
                <a16:creationId xmlns:a16="http://schemas.microsoft.com/office/drawing/2014/main" xmlns="" id="{5279C179-6744-0DCC-0146-6A95DB1168AE}"/>
              </a:ext>
            </a:extLst>
          </p:cNvPr>
          <p:cNvSpPr/>
          <p:nvPr/>
        </p:nvSpPr>
        <p:spPr>
          <a:xfrm>
            <a:off x="1752600" y="5131931"/>
            <a:ext cx="8686800" cy="1002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Only approved drivers can accept rides.</a:t>
            </a:r>
          </a:p>
          <a:p>
            <a:pPr algn="ctr"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JKM officers oversee driver approval and service quality.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81967C3-5DDD-6B2F-1B5D-B3A7C0FD3F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5994" y="1053795"/>
            <a:ext cx="1953389" cy="1953389"/>
          </a:xfrm>
          <a:prstGeom prst="rect">
            <a:avLst/>
          </a:prstGeom>
        </p:spPr>
      </p:pic>
      <p:grpSp>
        <p:nvGrpSpPr>
          <p:cNvPr id="24" name="Group 127">
            <a:extLst>
              <a:ext uri="{FF2B5EF4-FFF2-40B4-BE49-F238E27FC236}">
                <a16:creationId xmlns:a16="http://schemas.microsoft.com/office/drawing/2014/main" xmlns="" id="{B7AE4089-A6E3-47B2-865B-CCABF11E782D}"/>
              </a:ext>
            </a:extLst>
          </p:cNvPr>
          <p:cNvGrpSpPr/>
          <p:nvPr/>
        </p:nvGrpSpPr>
        <p:grpSpPr>
          <a:xfrm flipH="1">
            <a:off x="3998243" y="370867"/>
            <a:ext cx="3999214" cy="3622664"/>
            <a:chOff x="6779219" y="1837291"/>
            <a:chExt cx="3394793" cy="3046756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xmlns="" id="{D32D739F-8F9C-47DA-B023-CB3FD55F88C0}"/>
                </a:ext>
              </a:extLst>
            </p:cNvPr>
            <p:cNvSpPr/>
            <p:nvPr/>
          </p:nvSpPr>
          <p:spPr>
            <a:xfrm rot="900000" flipH="1">
              <a:off x="7409492" y="1837291"/>
              <a:ext cx="2764520" cy="1474283"/>
            </a:xfrm>
            <a:custGeom>
              <a:avLst/>
              <a:gdLst>
                <a:gd name="connsiteX0" fmla="*/ 454847 w 2764520"/>
                <a:gd name="connsiteY0" fmla="*/ 458474 h 1474283"/>
                <a:gd name="connsiteX1" fmla="*/ 450333 w 2764520"/>
                <a:gd name="connsiteY1" fmla="*/ 463470 h 1474283"/>
                <a:gd name="connsiteX2" fmla="*/ 347392 w 2764520"/>
                <a:gd name="connsiteY2" fmla="*/ 577373 h 1474283"/>
                <a:gd name="connsiteX3" fmla="*/ 9918 w 2764520"/>
                <a:gd name="connsiteY3" fmla="*/ 1359799 h 1474283"/>
                <a:gd name="connsiteX4" fmla="*/ 0 w 2764520"/>
                <a:gd name="connsiteY4" fmla="*/ 1474283 h 1474283"/>
                <a:gd name="connsiteX5" fmla="*/ 715352 w 2764520"/>
                <a:gd name="connsiteY5" fmla="*/ 1474283 h 1474283"/>
                <a:gd name="connsiteX6" fmla="*/ 716214 w 2764520"/>
                <a:gd name="connsiteY6" fmla="*/ 1453639 h 1474283"/>
                <a:gd name="connsiteX7" fmla="*/ 900161 w 2764520"/>
                <a:gd name="connsiteY7" fmla="*/ 1027166 h 1474283"/>
                <a:gd name="connsiteX8" fmla="*/ 954218 w 2764520"/>
                <a:gd name="connsiteY8" fmla="*/ 967353 h 1474283"/>
                <a:gd name="connsiteX9" fmla="*/ 958731 w 2764520"/>
                <a:gd name="connsiteY9" fmla="*/ 962359 h 1474283"/>
                <a:gd name="connsiteX10" fmla="*/ 1958359 w 2764520"/>
                <a:gd name="connsiteY10" fmla="*/ 50544 h 1474283"/>
                <a:gd name="connsiteX11" fmla="*/ 454846 w 2764520"/>
                <a:gd name="connsiteY11" fmla="*/ 458472 h 1474283"/>
                <a:gd name="connsiteX12" fmla="*/ 958731 w 2764520"/>
                <a:gd name="connsiteY12" fmla="*/ 962357 h 1474283"/>
                <a:gd name="connsiteX13" fmla="*/ 2166152 w 2764520"/>
                <a:gd name="connsiteY13" fmla="*/ 962357 h 1474283"/>
                <a:gd name="connsiteX14" fmla="*/ 2171229 w 2764520"/>
                <a:gd name="connsiteY14" fmla="*/ 957280 h 1474283"/>
                <a:gd name="connsiteX15" fmla="*/ 2187950 w 2764520"/>
                <a:gd name="connsiteY15" fmla="*/ 972393 h 1474283"/>
                <a:gd name="connsiteX16" fmla="*/ 2660991 w 2764520"/>
                <a:gd name="connsiteY16" fmla="*/ 948129 h 1474283"/>
                <a:gd name="connsiteX17" fmla="*/ 2660991 w 2764520"/>
                <a:gd name="connsiteY17" fmla="*/ 448243 h 1474283"/>
                <a:gd name="connsiteX18" fmla="*/ 2634145 w 2764520"/>
                <a:gd name="connsiteY18" fmla="*/ 423977 h 1474283"/>
                <a:gd name="connsiteX19" fmla="*/ 2632397 w 2764520"/>
                <a:gd name="connsiteY19" fmla="*/ 422693 h 1474283"/>
                <a:gd name="connsiteX20" fmla="*/ 2611633 w 2764520"/>
                <a:gd name="connsiteY20" fmla="*/ 402955 h 1474283"/>
                <a:gd name="connsiteX21" fmla="*/ 1958359 w 2764520"/>
                <a:gd name="connsiteY21" fmla="*/ 50544 h 147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520" h="1474283">
                  <a:moveTo>
                    <a:pt x="454847" y="458474"/>
                  </a:moveTo>
                  <a:lnTo>
                    <a:pt x="450333" y="463470"/>
                  </a:lnTo>
                  <a:lnTo>
                    <a:pt x="347392" y="577373"/>
                  </a:lnTo>
                  <a:cubicBezTo>
                    <a:pt x="159347" y="807992"/>
                    <a:pt x="46855" y="1079846"/>
                    <a:pt x="9918" y="1359799"/>
                  </a:cubicBezTo>
                  <a:lnTo>
                    <a:pt x="0" y="1474283"/>
                  </a:lnTo>
                  <a:lnTo>
                    <a:pt x="715352" y="1474283"/>
                  </a:lnTo>
                  <a:lnTo>
                    <a:pt x="716214" y="1453639"/>
                  </a:lnTo>
                  <a:cubicBezTo>
                    <a:pt x="736348" y="1301047"/>
                    <a:pt x="797663" y="1152870"/>
                    <a:pt x="900161" y="1027166"/>
                  </a:cubicBezTo>
                  <a:lnTo>
                    <a:pt x="954218" y="967353"/>
                  </a:lnTo>
                  <a:lnTo>
                    <a:pt x="958731" y="962359"/>
                  </a:lnTo>
                  <a:close/>
                  <a:moveTo>
                    <a:pt x="1958359" y="50544"/>
                  </a:moveTo>
                  <a:cubicBezTo>
                    <a:pt x="1438249" y="-84637"/>
                    <a:pt x="861980" y="51339"/>
                    <a:pt x="454846" y="458472"/>
                  </a:cubicBezTo>
                  <a:lnTo>
                    <a:pt x="958731" y="962357"/>
                  </a:lnTo>
                  <a:cubicBezTo>
                    <a:pt x="1291932" y="629156"/>
                    <a:pt x="1832951" y="629156"/>
                    <a:pt x="2166152" y="962357"/>
                  </a:cubicBezTo>
                  <a:lnTo>
                    <a:pt x="2171229" y="957280"/>
                  </a:lnTo>
                  <a:lnTo>
                    <a:pt x="2187950" y="972393"/>
                  </a:lnTo>
                  <a:cubicBezTo>
                    <a:pt x="2326785" y="1085629"/>
                    <a:pt x="2531578" y="1077542"/>
                    <a:pt x="2660991" y="948129"/>
                  </a:cubicBezTo>
                  <a:cubicBezTo>
                    <a:pt x="2799030" y="810089"/>
                    <a:pt x="2799030" y="586282"/>
                    <a:pt x="2660991" y="448243"/>
                  </a:cubicBezTo>
                  <a:cubicBezTo>
                    <a:pt x="2652363" y="439615"/>
                    <a:pt x="2643401" y="431527"/>
                    <a:pt x="2634145" y="423977"/>
                  </a:cubicBezTo>
                  <a:lnTo>
                    <a:pt x="2632397" y="422693"/>
                  </a:lnTo>
                  <a:lnTo>
                    <a:pt x="2611633" y="402955"/>
                  </a:lnTo>
                  <a:cubicBezTo>
                    <a:pt x="2419583" y="229461"/>
                    <a:pt x="2194773" y="111990"/>
                    <a:pt x="1958359" y="50544"/>
                  </a:cubicBezTo>
                  <a:close/>
                </a:path>
              </a:pathLst>
            </a:custGeom>
            <a:gradFill>
              <a:gsLst>
                <a:gs pos="46000">
                  <a:schemeClr val="accent2">
                    <a:alpha val="6000"/>
                  </a:schemeClr>
                </a:gs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xmlns="" id="{A30931F0-DBF4-4DEB-A64D-4CB608DFF2DA}"/>
                </a:ext>
              </a:extLst>
            </p:cNvPr>
            <p:cNvSpPr/>
            <p:nvPr/>
          </p:nvSpPr>
          <p:spPr>
            <a:xfrm rot="900000" flipV="1">
              <a:off x="6779219" y="2210383"/>
              <a:ext cx="3131418" cy="2673664"/>
            </a:xfrm>
            <a:custGeom>
              <a:avLst/>
              <a:gdLst>
                <a:gd name="connsiteX0" fmla="*/ 2412440 w 3131418"/>
                <a:gd name="connsiteY0" fmla="*/ 1654973 h 2673664"/>
                <a:gd name="connsiteX1" fmla="*/ 3127792 w 3131418"/>
                <a:gd name="connsiteY1" fmla="*/ 1654973 h 2673664"/>
                <a:gd name="connsiteX2" fmla="*/ 3130047 w 3131418"/>
                <a:gd name="connsiteY2" fmla="*/ 1628957 h 2673664"/>
                <a:gd name="connsiteX3" fmla="*/ 2672945 w 3131418"/>
                <a:gd name="connsiteY3" fmla="*/ 455594 h 2673664"/>
                <a:gd name="connsiteX4" fmla="*/ 2671666 w 3131418"/>
                <a:gd name="connsiteY4" fmla="*/ 456873 h 2673664"/>
                <a:gd name="connsiteX5" fmla="*/ 2664616 w 3131418"/>
                <a:gd name="connsiteY5" fmla="*/ 448243 h 2673664"/>
                <a:gd name="connsiteX6" fmla="*/ 2637771 w 3131418"/>
                <a:gd name="connsiteY6" fmla="*/ 423978 h 2673664"/>
                <a:gd name="connsiteX7" fmla="*/ 2636023 w 3131418"/>
                <a:gd name="connsiteY7" fmla="*/ 422694 h 2673664"/>
                <a:gd name="connsiteX8" fmla="*/ 2615259 w 3131418"/>
                <a:gd name="connsiteY8" fmla="*/ 402955 h 2673664"/>
                <a:gd name="connsiteX9" fmla="*/ 458472 w 3131418"/>
                <a:gd name="connsiteY9" fmla="*/ 458473 h 2673664"/>
                <a:gd name="connsiteX10" fmla="*/ 962357 w 3131418"/>
                <a:gd name="connsiteY10" fmla="*/ 962357 h 2673664"/>
                <a:gd name="connsiteX11" fmla="*/ 2169779 w 3131418"/>
                <a:gd name="connsiteY11" fmla="*/ 962358 h 2673664"/>
                <a:gd name="connsiteX12" fmla="*/ 2170689 w 3131418"/>
                <a:gd name="connsiteY12" fmla="*/ 961447 h 2673664"/>
                <a:gd name="connsiteX13" fmla="*/ 2272473 w 3131418"/>
                <a:gd name="connsiteY13" fmla="*/ 1084511 h 2673664"/>
                <a:gd name="connsiteX14" fmla="*/ 2417985 w 3131418"/>
                <a:gd name="connsiteY14" fmla="*/ 1522222 h 2673664"/>
                <a:gd name="connsiteX15" fmla="*/ 3625 w 3131418"/>
                <a:gd name="connsiteY15" fmla="*/ 1474283 h 2673664"/>
                <a:gd name="connsiteX16" fmla="*/ 718977 w 3131418"/>
                <a:gd name="connsiteY16" fmla="*/ 1474283 h 2673664"/>
                <a:gd name="connsiteX17" fmla="*/ 719839 w 3131418"/>
                <a:gd name="connsiteY17" fmla="*/ 1453639 h 2673664"/>
                <a:gd name="connsiteX18" fmla="*/ 903787 w 3131418"/>
                <a:gd name="connsiteY18" fmla="*/ 1027166 h 2673664"/>
                <a:gd name="connsiteX19" fmla="*/ 957843 w 3131418"/>
                <a:gd name="connsiteY19" fmla="*/ 967353 h 2673664"/>
                <a:gd name="connsiteX20" fmla="*/ 962356 w 3131418"/>
                <a:gd name="connsiteY20" fmla="*/ 962358 h 2673664"/>
                <a:gd name="connsiteX21" fmla="*/ 458472 w 3131418"/>
                <a:gd name="connsiteY21" fmla="*/ 458474 h 2673664"/>
                <a:gd name="connsiteX22" fmla="*/ 453958 w 3131418"/>
                <a:gd name="connsiteY22" fmla="*/ 463470 h 2673664"/>
                <a:gd name="connsiteX23" fmla="*/ 351018 w 3131418"/>
                <a:gd name="connsiteY23" fmla="*/ 577373 h 2673664"/>
                <a:gd name="connsiteX24" fmla="*/ 13544 w 3131418"/>
                <a:gd name="connsiteY24" fmla="*/ 1359799 h 2673664"/>
                <a:gd name="connsiteX25" fmla="*/ 458473 w 3131418"/>
                <a:gd name="connsiteY25" fmla="*/ 2673664 h 2673664"/>
                <a:gd name="connsiteX26" fmla="*/ 962357 w 3131418"/>
                <a:gd name="connsiteY26" fmla="*/ 2169781 h 2673664"/>
                <a:gd name="connsiteX27" fmla="*/ 713433 w 3131418"/>
                <a:gd name="connsiteY27" fmla="*/ 1607036 h 2673664"/>
                <a:gd name="connsiteX28" fmla="*/ 718977 w 3131418"/>
                <a:gd name="connsiteY28" fmla="*/ 1474285 h 2673664"/>
                <a:gd name="connsiteX29" fmla="*/ 3625 w 3131418"/>
                <a:gd name="connsiteY29" fmla="*/ 1474285 h 2673664"/>
                <a:gd name="connsiteX30" fmla="*/ 1370 w 3131418"/>
                <a:gd name="connsiteY30" fmla="*/ 1500301 h 2673664"/>
                <a:gd name="connsiteX31" fmla="*/ 458473 w 3131418"/>
                <a:gd name="connsiteY31" fmla="*/ 2673664 h 267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31418" h="2673664">
                  <a:moveTo>
                    <a:pt x="2412440" y="1654973"/>
                  </a:moveTo>
                  <a:lnTo>
                    <a:pt x="3127792" y="1654973"/>
                  </a:lnTo>
                  <a:lnTo>
                    <a:pt x="3130047" y="1628957"/>
                  </a:lnTo>
                  <a:cubicBezTo>
                    <a:pt x="3147676" y="1206357"/>
                    <a:pt x="2995309" y="777957"/>
                    <a:pt x="2672945" y="455594"/>
                  </a:cubicBezTo>
                  <a:lnTo>
                    <a:pt x="2671666" y="456873"/>
                  </a:lnTo>
                  <a:lnTo>
                    <a:pt x="2664616" y="448243"/>
                  </a:lnTo>
                  <a:cubicBezTo>
                    <a:pt x="2655989" y="439615"/>
                    <a:pt x="2647026" y="431527"/>
                    <a:pt x="2637771" y="423978"/>
                  </a:cubicBezTo>
                  <a:lnTo>
                    <a:pt x="2636023" y="422694"/>
                  </a:lnTo>
                  <a:lnTo>
                    <a:pt x="2615259" y="402955"/>
                  </a:lnTo>
                  <a:cubicBezTo>
                    <a:pt x="2000700" y="-152227"/>
                    <a:pt x="1050667" y="-133722"/>
                    <a:pt x="458472" y="458473"/>
                  </a:cubicBezTo>
                  <a:lnTo>
                    <a:pt x="962357" y="962357"/>
                  </a:lnTo>
                  <a:cubicBezTo>
                    <a:pt x="1295558" y="629157"/>
                    <a:pt x="1836578" y="629157"/>
                    <a:pt x="2169779" y="962358"/>
                  </a:cubicBezTo>
                  <a:lnTo>
                    <a:pt x="2170689" y="961447"/>
                  </a:lnTo>
                  <a:lnTo>
                    <a:pt x="2272473" y="1084511"/>
                  </a:lnTo>
                  <a:cubicBezTo>
                    <a:pt x="2362159" y="1216769"/>
                    <a:pt x="2410663" y="1368693"/>
                    <a:pt x="2417985" y="1522222"/>
                  </a:cubicBezTo>
                  <a:close/>
                  <a:moveTo>
                    <a:pt x="3625" y="1474283"/>
                  </a:moveTo>
                  <a:lnTo>
                    <a:pt x="718977" y="1474283"/>
                  </a:lnTo>
                  <a:lnTo>
                    <a:pt x="719839" y="1453639"/>
                  </a:lnTo>
                  <a:cubicBezTo>
                    <a:pt x="739973" y="1301047"/>
                    <a:pt x="801288" y="1152870"/>
                    <a:pt x="903787" y="1027166"/>
                  </a:cubicBezTo>
                  <a:lnTo>
                    <a:pt x="957843" y="967353"/>
                  </a:lnTo>
                  <a:lnTo>
                    <a:pt x="962356" y="962358"/>
                  </a:lnTo>
                  <a:lnTo>
                    <a:pt x="458472" y="458474"/>
                  </a:lnTo>
                  <a:lnTo>
                    <a:pt x="453958" y="463470"/>
                  </a:lnTo>
                  <a:lnTo>
                    <a:pt x="351018" y="577373"/>
                  </a:lnTo>
                  <a:cubicBezTo>
                    <a:pt x="162972" y="807992"/>
                    <a:pt x="50481" y="1079846"/>
                    <a:pt x="13544" y="1359799"/>
                  </a:cubicBezTo>
                  <a:close/>
                  <a:moveTo>
                    <a:pt x="458473" y="2673664"/>
                  </a:moveTo>
                  <a:lnTo>
                    <a:pt x="962357" y="2169781"/>
                  </a:lnTo>
                  <a:cubicBezTo>
                    <a:pt x="806169" y="2013592"/>
                    <a:pt x="723194" y="1811741"/>
                    <a:pt x="713433" y="1607036"/>
                  </a:cubicBezTo>
                  <a:lnTo>
                    <a:pt x="718977" y="1474285"/>
                  </a:lnTo>
                  <a:lnTo>
                    <a:pt x="3625" y="1474285"/>
                  </a:lnTo>
                  <a:lnTo>
                    <a:pt x="1370" y="1500301"/>
                  </a:lnTo>
                  <a:cubicBezTo>
                    <a:pt x="-16258" y="1922901"/>
                    <a:pt x="136108" y="2351301"/>
                    <a:pt x="458473" y="2673664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4271669" y="393676"/>
            <a:ext cx="3545220" cy="3860420"/>
            <a:chOff x="4607231" y="978944"/>
            <a:chExt cx="3131625" cy="3399234"/>
          </a:xfrm>
        </p:grpSpPr>
        <p:sp>
          <p:nvSpPr>
            <p:cNvPr id="28" name="Freeform: Shape 12">
              <a:extLst>
                <a:ext uri="{FF2B5EF4-FFF2-40B4-BE49-F238E27FC236}">
                  <a16:creationId xmlns:a16="http://schemas.microsoft.com/office/drawing/2014/main" xmlns="" id="{5883397D-D61B-4DA7-95A7-AF06B8640B35}"/>
                </a:ext>
              </a:extLst>
            </p:cNvPr>
            <p:cNvSpPr/>
            <p:nvPr/>
          </p:nvSpPr>
          <p:spPr>
            <a:xfrm rot="3600000" flipV="1">
              <a:off x="4410478" y="2121506"/>
              <a:ext cx="2607125" cy="1906219"/>
            </a:xfrm>
            <a:custGeom>
              <a:avLst/>
              <a:gdLst>
                <a:gd name="connsiteX0" fmla="*/ 1039912 w 2607125"/>
                <a:gd name="connsiteY0" fmla="*/ 712600 h 1906219"/>
                <a:gd name="connsiteX1" fmla="*/ 1893687 w 2607125"/>
                <a:gd name="connsiteY1" fmla="*/ 1566376 h 1906219"/>
                <a:gd name="connsiteX2" fmla="*/ 1900867 w 2607125"/>
                <a:gd name="connsiteY2" fmla="*/ 1566376 h 1906219"/>
                <a:gd name="connsiteX3" fmla="*/ 1902004 w 2607125"/>
                <a:gd name="connsiteY3" fmla="*/ 1588886 h 1906219"/>
                <a:gd name="connsiteX4" fmla="*/ 2253652 w 2607125"/>
                <a:gd name="connsiteY4" fmla="*/ 1906219 h 1906219"/>
                <a:gd name="connsiteX5" fmla="*/ 2607125 w 2607125"/>
                <a:gd name="connsiteY5" fmla="*/ 1552746 h 1906219"/>
                <a:gd name="connsiteX6" fmla="*/ 2605300 w 2607125"/>
                <a:gd name="connsiteY6" fmla="*/ 1516605 h 1906219"/>
                <a:gd name="connsiteX7" fmla="*/ 2604972 w 2607125"/>
                <a:gd name="connsiteY7" fmla="*/ 1514461 h 1906219"/>
                <a:gd name="connsiteX8" fmla="*/ 2604247 w 2607125"/>
                <a:gd name="connsiteY8" fmla="*/ 1485821 h 1906219"/>
                <a:gd name="connsiteX9" fmla="*/ 1039912 w 2607125"/>
                <a:gd name="connsiteY9" fmla="*/ 0 h 1906219"/>
                <a:gd name="connsiteX10" fmla="*/ 0 w 2607125"/>
                <a:gd name="connsiteY10" fmla="*/ 396661 h 1906219"/>
                <a:gd name="connsiteX11" fmla="*/ 505830 w 2607125"/>
                <a:gd name="connsiteY11" fmla="*/ 902491 h 1906219"/>
                <a:gd name="connsiteX12" fmla="*/ 521037 w 2607125"/>
                <a:gd name="connsiteY12" fmla="*/ 888503 h 1906219"/>
                <a:gd name="connsiteX13" fmla="*/ 952670 w 2607125"/>
                <a:gd name="connsiteY13" fmla="*/ 717012 h 1906219"/>
                <a:gd name="connsiteX14" fmla="*/ 1033188 w 2607125"/>
                <a:gd name="connsiteY14" fmla="*/ 712941 h 1906219"/>
                <a:gd name="connsiteX15" fmla="*/ 1039910 w 2607125"/>
                <a:gd name="connsiteY15" fmla="*/ 712600 h 1906219"/>
                <a:gd name="connsiteX16" fmla="*/ 1039911 w 2607125"/>
                <a:gd name="connsiteY16" fmla="*/ 1 h 1906219"/>
                <a:gd name="connsiteX17" fmla="*/ 1033186 w 2607125"/>
                <a:gd name="connsiteY17" fmla="*/ 341 h 1906219"/>
                <a:gd name="connsiteX18" fmla="*/ 879854 w 2607125"/>
                <a:gd name="connsiteY18" fmla="*/ 8093 h 1906219"/>
                <a:gd name="connsiteX19" fmla="*/ 87966 w 2607125"/>
                <a:gd name="connsiteY19" fmla="*/ 322722 h 190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125" h="1906219">
                  <a:moveTo>
                    <a:pt x="1039912" y="712600"/>
                  </a:moveTo>
                  <a:cubicBezTo>
                    <a:pt x="1511129" y="712600"/>
                    <a:pt x="1893687" y="1095159"/>
                    <a:pt x="1893687" y="1566376"/>
                  </a:cubicBezTo>
                  <a:lnTo>
                    <a:pt x="1900867" y="1566376"/>
                  </a:lnTo>
                  <a:lnTo>
                    <a:pt x="1902004" y="1588886"/>
                  </a:lnTo>
                  <a:cubicBezTo>
                    <a:pt x="1920106" y="1767127"/>
                    <a:pt x="2070635" y="1906219"/>
                    <a:pt x="2253652" y="1906219"/>
                  </a:cubicBezTo>
                  <a:cubicBezTo>
                    <a:pt x="2448869" y="1906219"/>
                    <a:pt x="2607125" y="1747964"/>
                    <a:pt x="2607125" y="1552746"/>
                  </a:cubicBezTo>
                  <a:cubicBezTo>
                    <a:pt x="2607125" y="1540545"/>
                    <a:pt x="2606507" y="1528488"/>
                    <a:pt x="2605300" y="1516605"/>
                  </a:cubicBezTo>
                  <a:lnTo>
                    <a:pt x="2604972" y="1514461"/>
                  </a:lnTo>
                  <a:lnTo>
                    <a:pt x="2604247" y="1485821"/>
                  </a:lnTo>
                  <a:cubicBezTo>
                    <a:pt x="2562262" y="658690"/>
                    <a:pt x="1877401" y="0"/>
                    <a:pt x="1039912" y="0"/>
                  </a:cubicBezTo>
                  <a:close/>
                  <a:moveTo>
                    <a:pt x="0" y="396661"/>
                  </a:moveTo>
                  <a:lnTo>
                    <a:pt x="505830" y="902491"/>
                  </a:lnTo>
                  <a:lnTo>
                    <a:pt x="521037" y="888503"/>
                  </a:lnTo>
                  <a:cubicBezTo>
                    <a:pt x="643173" y="794841"/>
                    <a:pt x="791307" y="733420"/>
                    <a:pt x="952670" y="717012"/>
                  </a:cubicBezTo>
                  <a:lnTo>
                    <a:pt x="1033188" y="712941"/>
                  </a:lnTo>
                  <a:lnTo>
                    <a:pt x="1039910" y="712600"/>
                  </a:lnTo>
                  <a:lnTo>
                    <a:pt x="1039911" y="1"/>
                  </a:lnTo>
                  <a:lnTo>
                    <a:pt x="1033186" y="341"/>
                  </a:lnTo>
                  <a:lnTo>
                    <a:pt x="879854" y="8093"/>
                  </a:lnTo>
                  <a:cubicBezTo>
                    <a:pt x="583814" y="38197"/>
                    <a:pt x="312041" y="150883"/>
                    <a:pt x="87966" y="322722"/>
                  </a:cubicBezTo>
                  <a:close/>
                </a:path>
              </a:pathLst>
            </a:custGeom>
            <a:gradFill>
              <a:gsLst>
                <a:gs pos="46000">
                  <a:schemeClr val="accent4">
                    <a:alpha val="6000"/>
                  </a:schemeClr>
                </a:gs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9" name="Freeform: Shape 13">
              <a:extLst>
                <a:ext uri="{FF2B5EF4-FFF2-40B4-BE49-F238E27FC236}">
                  <a16:creationId xmlns:a16="http://schemas.microsoft.com/office/drawing/2014/main" xmlns="" id="{1FA20431-0A05-4CB1-9128-8E85275C6A6C}"/>
                </a:ext>
              </a:extLst>
            </p:cNvPr>
            <p:cNvSpPr/>
            <p:nvPr/>
          </p:nvSpPr>
          <p:spPr>
            <a:xfrm rot="900000" flipH="1">
              <a:off x="4607231" y="978944"/>
              <a:ext cx="3131625" cy="2673666"/>
            </a:xfrm>
            <a:custGeom>
              <a:avLst/>
              <a:gdLst>
                <a:gd name="connsiteX0" fmla="*/ 718978 w 3131625"/>
                <a:gd name="connsiteY0" fmla="*/ 1474286 h 2673666"/>
                <a:gd name="connsiteX1" fmla="*/ 3625 w 3131625"/>
                <a:gd name="connsiteY1" fmla="*/ 1474286 h 2673666"/>
                <a:gd name="connsiteX2" fmla="*/ 1371 w 3131625"/>
                <a:gd name="connsiteY2" fmla="*/ 1500302 h 2673666"/>
                <a:gd name="connsiteX3" fmla="*/ 458474 w 3131625"/>
                <a:gd name="connsiteY3" fmla="*/ 2673666 h 2673666"/>
                <a:gd name="connsiteX4" fmla="*/ 962358 w 3131625"/>
                <a:gd name="connsiteY4" fmla="*/ 2169782 h 2673666"/>
                <a:gd name="connsiteX5" fmla="*/ 713434 w 3131625"/>
                <a:gd name="connsiteY5" fmla="*/ 1607037 h 2673666"/>
                <a:gd name="connsiteX6" fmla="*/ 458474 w 3131625"/>
                <a:gd name="connsiteY6" fmla="*/ 458476 h 2673666"/>
                <a:gd name="connsiteX7" fmla="*/ 453961 w 3131625"/>
                <a:gd name="connsiteY7" fmla="*/ 463471 h 2673666"/>
                <a:gd name="connsiteX8" fmla="*/ 351020 w 3131625"/>
                <a:gd name="connsiteY8" fmla="*/ 577375 h 2673666"/>
                <a:gd name="connsiteX9" fmla="*/ 13546 w 3131625"/>
                <a:gd name="connsiteY9" fmla="*/ 1359802 h 2673666"/>
                <a:gd name="connsiteX10" fmla="*/ 3626 w 3131625"/>
                <a:gd name="connsiteY10" fmla="*/ 1474285 h 2673666"/>
                <a:gd name="connsiteX11" fmla="*/ 718979 w 3131625"/>
                <a:gd name="connsiteY11" fmla="*/ 1474285 h 2673666"/>
                <a:gd name="connsiteX12" fmla="*/ 719842 w 3131625"/>
                <a:gd name="connsiteY12" fmla="*/ 1453642 h 2673666"/>
                <a:gd name="connsiteX13" fmla="*/ 903789 w 3131625"/>
                <a:gd name="connsiteY13" fmla="*/ 1027168 h 2673666"/>
                <a:gd name="connsiteX14" fmla="*/ 957846 w 3131625"/>
                <a:gd name="connsiteY14" fmla="*/ 967355 h 2673666"/>
                <a:gd name="connsiteX15" fmla="*/ 962358 w 3131625"/>
                <a:gd name="connsiteY15" fmla="*/ 962361 h 2673666"/>
                <a:gd name="connsiteX16" fmla="*/ 1961987 w 3131625"/>
                <a:gd name="connsiteY16" fmla="*/ 50544 h 2673666"/>
                <a:gd name="connsiteX17" fmla="*/ 458474 w 3131625"/>
                <a:gd name="connsiteY17" fmla="*/ 458474 h 2673666"/>
                <a:gd name="connsiteX18" fmla="*/ 962358 w 3131625"/>
                <a:gd name="connsiteY18" fmla="*/ 962358 h 2673666"/>
                <a:gd name="connsiteX19" fmla="*/ 2169780 w 3131625"/>
                <a:gd name="connsiteY19" fmla="*/ 962358 h 2673666"/>
                <a:gd name="connsiteX20" fmla="*/ 2174857 w 3131625"/>
                <a:gd name="connsiteY20" fmla="*/ 957281 h 2673666"/>
                <a:gd name="connsiteX21" fmla="*/ 2175884 w 3131625"/>
                <a:gd name="connsiteY21" fmla="*/ 958209 h 2673666"/>
                <a:gd name="connsiteX22" fmla="*/ 2169267 w 3131625"/>
                <a:gd name="connsiteY22" fmla="*/ 964826 h 2673666"/>
                <a:gd name="connsiteX23" fmla="*/ 2418192 w 3131625"/>
                <a:gd name="connsiteY23" fmla="*/ 1527570 h 2673666"/>
                <a:gd name="connsiteX24" fmla="*/ 2412648 w 3131625"/>
                <a:gd name="connsiteY24" fmla="*/ 1660322 h 2673666"/>
                <a:gd name="connsiteX25" fmla="*/ 3128000 w 3131625"/>
                <a:gd name="connsiteY25" fmla="*/ 1660322 h 2673666"/>
                <a:gd name="connsiteX26" fmla="*/ 3130255 w 3131625"/>
                <a:gd name="connsiteY26" fmla="*/ 1634306 h 2673666"/>
                <a:gd name="connsiteX27" fmla="*/ 2786070 w 3131625"/>
                <a:gd name="connsiteY27" fmla="*/ 586580 h 2673666"/>
                <a:gd name="connsiteX28" fmla="*/ 2693331 w 3131625"/>
                <a:gd name="connsiteY28" fmla="*/ 483395 h 2673666"/>
                <a:gd name="connsiteX29" fmla="*/ 2664618 w 3131625"/>
                <a:gd name="connsiteY29" fmla="*/ 448243 h 2673666"/>
                <a:gd name="connsiteX30" fmla="*/ 2637773 w 3131625"/>
                <a:gd name="connsiteY30" fmla="*/ 423977 h 2673666"/>
                <a:gd name="connsiteX31" fmla="*/ 2636025 w 3131625"/>
                <a:gd name="connsiteY31" fmla="*/ 422693 h 2673666"/>
                <a:gd name="connsiteX32" fmla="*/ 2615261 w 3131625"/>
                <a:gd name="connsiteY32" fmla="*/ 402956 h 2673666"/>
                <a:gd name="connsiteX33" fmla="*/ 1961987 w 3131625"/>
                <a:gd name="connsiteY33" fmla="*/ 50544 h 267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31625" h="2673666">
                  <a:moveTo>
                    <a:pt x="718978" y="1474286"/>
                  </a:moveTo>
                  <a:lnTo>
                    <a:pt x="3625" y="1474286"/>
                  </a:lnTo>
                  <a:lnTo>
                    <a:pt x="1371" y="1500302"/>
                  </a:lnTo>
                  <a:cubicBezTo>
                    <a:pt x="-16257" y="1922902"/>
                    <a:pt x="136109" y="2351302"/>
                    <a:pt x="458474" y="2673666"/>
                  </a:cubicBezTo>
                  <a:lnTo>
                    <a:pt x="962358" y="2169782"/>
                  </a:lnTo>
                  <a:cubicBezTo>
                    <a:pt x="806169" y="2013593"/>
                    <a:pt x="723195" y="1811742"/>
                    <a:pt x="713434" y="1607037"/>
                  </a:cubicBezTo>
                  <a:close/>
                  <a:moveTo>
                    <a:pt x="458474" y="458476"/>
                  </a:moveTo>
                  <a:lnTo>
                    <a:pt x="453961" y="463471"/>
                  </a:lnTo>
                  <a:lnTo>
                    <a:pt x="351020" y="577375"/>
                  </a:lnTo>
                  <a:cubicBezTo>
                    <a:pt x="162975" y="807994"/>
                    <a:pt x="50483" y="1079848"/>
                    <a:pt x="13546" y="1359802"/>
                  </a:cubicBezTo>
                  <a:lnTo>
                    <a:pt x="3626" y="1474285"/>
                  </a:lnTo>
                  <a:lnTo>
                    <a:pt x="718979" y="1474285"/>
                  </a:lnTo>
                  <a:lnTo>
                    <a:pt x="719842" y="1453642"/>
                  </a:lnTo>
                  <a:cubicBezTo>
                    <a:pt x="739975" y="1301050"/>
                    <a:pt x="801291" y="1152872"/>
                    <a:pt x="903789" y="1027168"/>
                  </a:cubicBezTo>
                  <a:lnTo>
                    <a:pt x="957846" y="967355"/>
                  </a:lnTo>
                  <a:lnTo>
                    <a:pt x="962358" y="962361"/>
                  </a:lnTo>
                  <a:close/>
                  <a:moveTo>
                    <a:pt x="1961987" y="50544"/>
                  </a:moveTo>
                  <a:cubicBezTo>
                    <a:pt x="1441877" y="-84637"/>
                    <a:pt x="865607" y="51340"/>
                    <a:pt x="458474" y="458474"/>
                  </a:cubicBezTo>
                  <a:lnTo>
                    <a:pt x="962358" y="962358"/>
                  </a:lnTo>
                  <a:cubicBezTo>
                    <a:pt x="1295558" y="629157"/>
                    <a:pt x="1836579" y="629157"/>
                    <a:pt x="2169780" y="962358"/>
                  </a:cubicBezTo>
                  <a:lnTo>
                    <a:pt x="2174857" y="957281"/>
                  </a:lnTo>
                  <a:lnTo>
                    <a:pt x="2175884" y="958209"/>
                  </a:lnTo>
                  <a:lnTo>
                    <a:pt x="2169267" y="964826"/>
                  </a:lnTo>
                  <a:cubicBezTo>
                    <a:pt x="2325456" y="1121014"/>
                    <a:pt x="2408431" y="1322865"/>
                    <a:pt x="2418192" y="1527570"/>
                  </a:cubicBezTo>
                  <a:lnTo>
                    <a:pt x="2412648" y="1660322"/>
                  </a:lnTo>
                  <a:lnTo>
                    <a:pt x="3128000" y="1660322"/>
                  </a:lnTo>
                  <a:lnTo>
                    <a:pt x="3130255" y="1634306"/>
                  </a:lnTo>
                  <a:cubicBezTo>
                    <a:pt x="3145679" y="1264531"/>
                    <a:pt x="3030952" y="890315"/>
                    <a:pt x="2786070" y="586580"/>
                  </a:cubicBezTo>
                  <a:lnTo>
                    <a:pt x="2693331" y="483395"/>
                  </a:lnTo>
                  <a:lnTo>
                    <a:pt x="2664618" y="448243"/>
                  </a:lnTo>
                  <a:cubicBezTo>
                    <a:pt x="2655991" y="439616"/>
                    <a:pt x="2647029" y="431527"/>
                    <a:pt x="2637773" y="423977"/>
                  </a:cubicBezTo>
                  <a:lnTo>
                    <a:pt x="2636025" y="422693"/>
                  </a:lnTo>
                  <a:lnTo>
                    <a:pt x="2615261" y="402956"/>
                  </a:lnTo>
                  <a:cubicBezTo>
                    <a:pt x="2423211" y="229461"/>
                    <a:pt x="2198401" y="111991"/>
                    <a:pt x="1961987" y="50544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693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A59B2A-1767-81A9-CCD3-3B4467E3F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24AD43D-2F70-D769-9C71-D87C205FD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FD578084-F3C3-DAB1-33BD-BD2A820E97D8}"/>
              </a:ext>
            </a:extLst>
          </p:cNvPr>
          <p:cNvSpPr/>
          <p:nvPr/>
        </p:nvSpPr>
        <p:spPr>
          <a:xfrm rot="16200000">
            <a:off x="343628" y="5927473"/>
            <a:ext cx="2013600" cy="5412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20000"/>
                </a:schemeClr>
              </a:gs>
              <a:gs pos="0">
                <a:schemeClr val="accent3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FCD539E9-AC91-43A9-05CA-21BE23FB25D8}"/>
              </a:ext>
            </a:extLst>
          </p:cNvPr>
          <p:cNvSpPr/>
          <p:nvPr/>
        </p:nvSpPr>
        <p:spPr>
          <a:xfrm>
            <a:off x="1079783" y="5191317"/>
            <a:ext cx="544894" cy="5448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386B0E8A-A66F-F10C-304D-6880A35750BD}"/>
              </a:ext>
            </a:extLst>
          </p:cNvPr>
          <p:cNvSpPr/>
          <p:nvPr/>
        </p:nvSpPr>
        <p:spPr>
          <a:xfrm rot="16200000">
            <a:off x="4820255" y="390974"/>
            <a:ext cx="2017065" cy="54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5">
                  <a:alpha val="20000"/>
                </a:schemeClr>
              </a:gs>
              <a:gs pos="0">
                <a:schemeClr val="accent5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9C98A38-A176-B731-9763-2A7BA2F91A57}"/>
              </a:ext>
            </a:extLst>
          </p:cNvPr>
          <p:cNvSpPr/>
          <p:nvPr/>
        </p:nvSpPr>
        <p:spPr>
          <a:xfrm>
            <a:off x="5558152" y="1125253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DDD014E-5998-6E13-F53E-ECA1D7F42F4C}"/>
              </a:ext>
            </a:extLst>
          </p:cNvPr>
          <p:cNvSpPr txBox="1"/>
          <p:nvPr/>
        </p:nvSpPr>
        <p:spPr>
          <a:xfrm>
            <a:off x="1196227" y="1146221"/>
            <a:ext cx="6734990" cy="31393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6600" b="1" spc="40" dirty="0" smtClean="0">
                <a:ln w="25400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APPLICATION SIGNIFICANCE &amp; BENEFITS</a:t>
            </a:r>
            <a:endParaRPr lang="en-US" sz="6600" b="1" spc="40" baseline="0" dirty="0">
              <a:ln w="25400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  <a:cs typeface="Poppins" panose="000005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96EF1A3C-485F-B09C-25DD-FFBC5B3170D5}"/>
              </a:ext>
            </a:extLst>
          </p:cNvPr>
          <p:cNvSpPr/>
          <p:nvPr/>
        </p:nvSpPr>
        <p:spPr>
          <a:xfrm>
            <a:off x="1350428" y="4387426"/>
            <a:ext cx="2871788" cy="456973"/>
          </a:xfrm>
          <a:prstGeom prst="round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b="1" dirty="0"/>
              <a:t>OKU BOOKING TRANSPORT</a:t>
            </a:r>
            <a:endParaRPr lang="en-MY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xmlns="" id="{6C0F7A55-C9CC-5070-32DB-F75619AD5BBD}"/>
              </a:ext>
            </a:extLst>
          </p:cNvPr>
          <p:cNvSpPr/>
          <p:nvPr/>
        </p:nvSpPr>
        <p:spPr>
          <a:xfrm rot="18088318">
            <a:off x="6288164" y="5401475"/>
            <a:ext cx="2407633" cy="2407633"/>
          </a:xfrm>
          <a:prstGeom prst="arc">
            <a:avLst>
              <a:gd name="adj1" fmla="val 15090409"/>
              <a:gd name="adj2" fmla="val 20645233"/>
            </a:avLst>
          </a:prstGeom>
          <a:noFill/>
          <a:ln w="546100" cap="rnd">
            <a:gradFill>
              <a:gsLst>
                <a:gs pos="0">
                  <a:schemeClr val="accent5">
                    <a:alpha val="30000"/>
                  </a:schemeClr>
                </a:gs>
                <a:gs pos="100000">
                  <a:schemeClr val="accent5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09CBAA4C-9A25-4AC8-7007-890149F79ABF}"/>
              </a:ext>
            </a:extLst>
          </p:cNvPr>
          <p:cNvSpPr/>
          <p:nvPr/>
        </p:nvSpPr>
        <p:spPr>
          <a:xfrm rot="17188318">
            <a:off x="6049169" y="6061876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C89EEF32-4F56-941C-16EC-15C8A85467E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5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5333" decel="74667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4.81481E-6 L 3.33333E-6 -0.03634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9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8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1.11111E-6 C 0.00768 -0.07963 0.05859 -0.16088 0.12174 -0.131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-6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3.7037E-6 L 5E-6 -0.2159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1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2.22222E-6 L 2.70833E-6 0.2134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7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7" grpId="1" animBg="1"/>
      <p:bldP spid="58" grpId="0" animBg="1"/>
      <p:bldP spid="59" grpId="0" animBg="1"/>
      <p:bldP spid="59" grpId="1" animBg="1"/>
      <p:bldP spid="13" grpId="0"/>
      <p:bldP spid="13" grpId="1"/>
      <p:bldP spid="14" grpId="0" animBg="1"/>
      <p:bldP spid="20" grpId="0" animBg="1"/>
      <p:bldP spid="21" grpId="0" animBg="1"/>
      <p:bldP spid="2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E8A4A4D-C2F5-F613-AC04-312F9152C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">
            <a:extLst>
              <a:ext uri="{FF2B5EF4-FFF2-40B4-BE49-F238E27FC236}">
                <a16:creationId xmlns:a16="http://schemas.microsoft.com/office/drawing/2014/main" xmlns="" id="{A080A958-C4D8-1A47-A6FF-816C4A84887B}"/>
              </a:ext>
            </a:extLst>
          </p:cNvPr>
          <p:cNvSpPr/>
          <p:nvPr/>
        </p:nvSpPr>
        <p:spPr>
          <a:xfrm>
            <a:off x="605969" y="876081"/>
            <a:ext cx="2219904" cy="1267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6600" b="1" dirty="0">
                <a:solidFill>
                  <a:schemeClr val="bg1"/>
                </a:solidFill>
                <a:effectLst>
                  <a:outerShdw blurRad="4572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cs typeface="Poppins" panose="00000500000000000000" pitchFamily="2" charset="0"/>
              </a:rPr>
              <a:t>80%</a:t>
            </a: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xmlns="" id="{28FA4057-6088-AE8A-C80C-93EDBFAE3F77}"/>
              </a:ext>
            </a:extLst>
          </p:cNvPr>
          <p:cNvSpPr/>
          <p:nvPr/>
        </p:nvSpPr>
        <p:spPr>
          <a:xfrm>
            <a:off x="188843" y="1946524"/>
            <a:ext cx="2937414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MY" sz="3200" b="1" dirty="0">
                <a:latin typeface="Arial" panose="020B0604020202020204" pitchFamily="34" charset="0"/>
                <a:cs typeface="Arial" panose="020B0604020202020204" pitchFamily="34" charset="0"/>
              </a:rPr>
              <a:t>Independent </a:t>
            </a:r>
            <a:r>
              <a:rPr lang="en-MY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Booking</a:t>
            </a:r>
            <a:endParaRPr lang="en-MY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xmlns="" id="{5DE91194-DD65-8BB6-F0A6-73DDF5D3F745}"/>
              </a:ext>
            </a:extLst>
          </p:cNvPr>
          <p:cNvSpPr/>
          <p:nvPr/>
        </p:nvSpPr>
        <p:spPr>
          <a:xfrm>
            <a:off x="3328813" y="876081"/>
            <a:ext cx="2473363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6600" b="1" dirty="0">
                <a:solidFill>
                  <a:schemeClr val="bg1"/>
                </a:solidFill>
                <a:effectLst>
                  <a:outerShdw blurRad="4572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cs typeface="Poppins" panose="00000500000000000000" pitchFamily="2" charset="0"/>
              </a:rPr>
              <a:t>100%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xmlns="" id="{E2C89DFF-DF46-9FC1-CD5A-05F63E25420C}"/>
              </a:ext>
            </a:extLst>
          </p:cNvPr>
          <p:cNvSpPr/>
          <p:nvPr/>
        </p:nvSpPr>
        <p:spPr>
          <a:xfrm>
            <a:off x="3409122" y="1997103"/>
            <a:ext cx="2375451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MY" sz="3200" b="1" dirty="0">
                <a:latin typeface="Arial" panose="020B0604020202020204" pitchFamily="34" charset="0"/>
                <a:cs typeface="Arial" panose="020B0604020202020204" pitchFamily="34" charset="0"/>
              </a:rPr>
              <a:t>Real-Time Visibility</a:t>
            </a:r>
            <a:endParaRPr lang="en-US" sz="3200" b="1" dirty="0">
              <a:solidFill>
                <a:srgbClr val="00B0F0"/>
              </a:solidFill>
              <a:effectLst>
                <a:outerShdw blurRad="457200" dist="254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xmlns="" id="{FDD2B6E3-40AF-1D8A-BD1A-A7A5A8EE5DC7}"/>
              </a:ext>
            </a:extLst>
          </p:cNvPr>
          <p:cNvSpPr/>
          <p:nvPr/>
        </p:nvSpPr>
        <p:spPr>
          <a:xfrm>
            <a:off x="6395263" y="1220171"/>
            <a:ext cx="2013242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6600" b="1" dirty="0">
                <a:solidFill>
                  <a:schemeClr val="bg1"/>
                </a:solidFill>
                <a:effectLst>
                  <a:outerShdw blurRad="4572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cs typeface="Poppins" panose="00000500000000000000" pitchFamily="2" charset="0"/>
              </a:rPr>
              <a:t>24/7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xmlns="" id="{FC5E1A28-C6BC-CF59-526B-99CAAD9A4E84}"/>
              </a:ext>
            </a:extLst>
          </p:cNvPr>
          <p:cNvSpPr/>
          <p:nvPr/>
        </p:nvSpPr>
        <p:spPr>
          <a:xfrm>
            <a:off x="5784573" y="2365719"/>
            <a:ext cx="3132101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MY" sz="3200" b="1" dirty="0"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endParaRPr lang="en-US" sz="3200" b="1" dirty="0">
              <a:solidFill>
                <a:srgbClr val="00B0F0"/>
              </a:solidFill>
              <a:effectLst>
                <a:outerShdw blurRad="457200" dist="254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xmlns="" id="{2A8AD84D-1D97-0AC4-6BA8-8DFA738CB818}"/>
              </a:ext>
            </a:extLst>
          </p:cNvPr>
          <p:cNvSpPr/>
          <p:nvPr/>
        </p:nvSpPr>
        <p:spPr>
          <a:xfrm>
            <a:off x="9305176" y="1136285"/>
            <a:ext cx="1957563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6600" b="1" dirty="0">
                <a:solidFill>
                  <a:schemeClr val="bg1"/>
                </a:solidFill>
                <a:effectLst>
                  <a:outerShdw blurRad="4572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cs typeface="Poppins" panose="00000500000000000000" pitchFamily="2" charset="0"/>
              </a:rPr>
              <a:t>ALL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xmlns="" id="{29878F4D-5D0D-FC8D-ACB4-377FAFBA1679}"/>
              </a:ext>
            </a:extLst>
          </p:cNvPr>
          <p:cNvSpPr/>
          <p:nvPr/>
        </p:nvSpPr>
        <p:spPr>
          <a:xfrm>
            <a:off x="8766313" y="2354321"/>
            <a:ext cx="302149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MY" sz="3200" b="1" dirty="0">
                <a:latin typeface="Arial" panose="020B0604020202020204" pitchFamily="34" charset="0"/>
                <a:cs typeface="Arial" panose="020B0604020202020204" pitchFamily="34" charset="0"/>
              </a:rPr>
              <a:t>Transparency</a:t>
            </a:r>
            <a:endParaRPr lang="en-US" sz="3200" b="1" dirty="0">
              <a:solidFill>
                <a:srgbClr val="00B0F0"/>
              </a:solidFill>
              <a:effectLst>
                <a:outerShdw blurRad="457200" dist="254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FB3E0323-E282-6DA0-BC70-D626D9081C74}"/>
              </a:ext>
            </a:extLst>
          </p:cNvPr>
          <p:cNvSpPr/>
          <p:nvPr/>
        </p:nvSpPr>
        <p:spPr>
          <a:xfrm>
            <a:off x="337929" y="3303207"/>
            <a:ext cx="24879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OKU users empowered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arrange transportation autonomously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xmlns="" id="{3C9684B0-8A7B-DD3C-A7F7-DA0E2C5C2D63}"/>
              </a:ext>
            </a:extLst>
          </p:cNvPr>
          <p:cNvSpPr/>
          <p:nvPr/>
        </p:nvSpPr>
        <p:spPr>
          <a:xfrm>
            <a:off x="6181320" y="3116060"/>
            <a:ext cx="24411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On-demand transportation anytime, with matching vehicle options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xmlns="" id="{E184BFDB-6B1D-EE61-F3A7-05458D2B60B6}"/>
              </a:ext>
            </a:extLst>
          </p:cNvPr>
          <p:cNvSpPr/>
          <p:nvPr/>
        </p:nvSpPr>
        <p:spPr>
          <a:xfrm>
            <a:off x="3303734" y="3423837"/>
            <a:ext cx="25235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GPS tracking eliminates uncertainty and anxiety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xmlns="" id="{B706BB68-59D0-477B-CD91-73E0ABE8D8B0}"/>
              </a:ext>
            </a:extLst>
          </p:cNvPr>
          <p:cNvSpPr/>
          <p:nvPr/>
        </p:nvSpPr>
        <p:spPr>
          <a:xfrm>
            <a:off x="8916672" y="3091704"/>
            <a:ext cx="277762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booking history and government oversight for accountability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41E6989E-4451-91FE-47C1-9F8F4EC4ECD9}"/>
              </a:ext>
            </a:extLst>
          </p:cNvPr>
          <p:cNvSpPr/>
          <p:nvPr/>
        </p:nvSpPr>
        <p:spPr>
          <a:xfrm>
            <a:off x="8836389" y="4737756"/>
            <a:ext cx="3359083" cy="3359083"/>
          </a:xfrm>
          <a:custGeom>
            <a:avLst/>
            <a:gdLst>
              <a:gd name="connsiteX0" fmla="*/ 209550 w 209550"/>
              <a:gd name="connsiteY0" fmla="*/ 76581 h 209550"/>
              <a:gd name="connsiteX1" fmla="*/ 132969 w 209550"/>
              <a:gd name="connsiteY1" fmla="*/ 76581 h 209550"/>
              <a:gd name="connsiteX2" fmla="*/ 132969 w 209550"/>
              <a:gd name="connsiteY2" fmla="*/ 0 h 209550"/>
              <a:gd name="connsiteX3" fmla="*/ 76581 w 209550"/>
              <a:gd name="connsiteY3" fmla="*/ 0 h 209550"/>
              <a:gd name="connsiteX4" fmla="*/ 76581 w 209550"/>
              <a:gd name="connsiteY4" fmla="*/ 76581 h 209550"/>
              <a:gd name="connsiteX5" fmla="*/ 0 w 209550"/>
              <a:gd name="connsiteY5" fmla="*/ 76581 h 209550"/>
              <a:gd name="connsiteX6" fmla="*/ 0 w 209550"/>
              <a:gd name="connsiteY6" fmla="*/ 132969 h 209550"/>
              <a:gd name="connsiteX7" fmla="*/ 76581 w 209550"/>
              <a:gd name="connsiteY7" fmla="*/ 132969 h 209550"/>
              <a:gd name="connsiteX8" fmla="*/ 76581 w 209550"/>
              <a:gd name="connsiteY8" fmla="*/ 209550 h 209550"/>
              <a:gd name="connsiteX9" fmla="*/ 132969 w 209550"/>
              <a:gd name="connsiteY9" fmla="*/ 209550 h 209550"/>
              <a:gd name="connsiteX10" fmla="*/ 132969 w 209550"/>
              <a:gd name="connsiteY10" fmla="*/ 132969 h 209550"/>
              <a:gd name="connsiteX11" fmla="*/ 209550 w 209550"/>
              <a:gd name="connsiteY11" fmla="*/ 132969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550" h="209550">
                <a:moveTo>
                  <a:pt x="209550" y="76581"/>
                </a:moveTo>
                <a:lnTo>
                  <a:pt x="132969" y="76581"/>
                </a:lnTo>
                <a:lnTo>
                  <a:pt x="132969" y="0"/>
                </a:lnTo>
                <a:lnTo>
                  <a:pt x="76581" y="0"/>
                </a:lnTo>
                <a:lnTo>
                  <a:pt x="76581" y="76581"/>
                </a:lnTo>
                <a:lnTo>
                  <a:pt x="0" y="76581"/>
                </a:lnTo>
                <a:lnTo>
                  <a:pt x="0" y="132969"/>
                </a:lnTo>
                <a:lnTo>
                  <a:pt x="76581" y="132969"/>
                </a:lnTo>
                <a:lnTo>
                  <a:pt x="76581" y="209550"/>
                </a:lnTo>
                <a:lnTo>
                  <a:pt x="132969" y="209550"/>
                </a:lnTo>
                <a:lnTo>
                  <a:pt x="132969" y="132969"/>
                </a:lnTo>
                <a:lnTo>
                  <a:pt x="209550" y="132969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9C3A7705-B2CD-EB80-ABB9-E638F0E5F2C0}"/>
              </a:ext>
            </a:extLst>
          </p:cNvPr>
          <p:cNvSpPr/>
          <p:nvPr/>
        </p:nvSpPr>
        <p:spPr>
          <a:xfrm rot="2700000">
            <a:off x="8893315" y="5201777"/>
            <a:ext cx="1711812" cy="1711812"/>
          </a:xfrm>
          <a:custGeom>
            <a:avLst/>
            <a:gdLst>
              <a:gd name="connsiteX0" fmla="*/ 209550 w 209550"/>
              <a:gd name="connsiteY0" fmla="*/ 76581 h 209550"/>
              <a:gd name="connsiteX1" fmla="*/ 132969 w 209550"/>
              <a:gd name="connsiteY1" fmla="*/ 76581 h 209550"/>
              <a:gd name="connsiteX2" fmla="*/ 132969 w 209550"/>
              <a:gd name="connsiteY2" fmla="*/ 0 h 209550"/>
              <a:gd name="connsiteX3" fmla="*/ 76581 w 209550"/>
              <a:gd name="connsiteY3" fmla="*/ 0 h 209550"/>
              <a:gd name="connsiteX4" fmla="*/ 76581 w 209550"/>
              <a:gd name="connsiteY4" fmla="*/ 76581 h 209550"/>
              <a:gd name="connsiteX5" fmla="*/ 0 w 209550"/>
              <a:gd name="connsiteY5" fmla="*/ 76581 h 209550"/>
              <a:gd name="connsiteX6" fmla="*/ 0 w 209550"/>
              <a:gd name="connsiteY6" fmla="*/ 132969 h 209550"/>
              <a:gd name="connsiteX7" fmla="*/ 76581 w 209550"/>
              <a:gd name="connsiteY7" fmla="*/ 132969 h 209550"/>
              <a:gd name="connsiteX8" fmla="*/ 76581 w 209550"/>
              <a:gd name="connsiteY8" fmla="*/ 209550 h 209550"/>
              <a:gd name="connsiteX9" fmla="*/ 132969 w 209550"/>
              <a:gd name="connsiteY9" fmla="*/ 209550 h 209550"/>
              <a:gd name="connsiteX10" fmla="*/ 132969 w 209550"/>
              <a:gd name="connsiteY10" fmla="*/ 132969 h 209550"/>
              <a:gd name="connsiteX11" fmla="*/ 209550 w 209550"/>
              <a:gd name="connsiteY11" fmla="*/ 132969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550" h="209550">
                <a:moveTo>
                  <a:pt x="209550" y="76581"/>
                </a:moveTo>
                <a:lnTo>
                  <a:pt x="132969" y="76581"/>
                </a:lnTo>
                <a:lnTo>
                  <a:pt x="132969" y="0"/>
                </a:lnTo>
                <a:lnTo>
                  <a:pt x="76581" y="0"/>
                </a:lnTo>
                <a:lnTo>
                  <a:pt x="76581" y="76581"/>
                </a:lnTo>
                <a:lnTo>
                  <a:pt x="0" y="76581"/>
                </a:lnTo>
                <a:lnTo>
                  <a:pt x="0" y="132969"/>
                </a:lnTo>
                <a:lnTo>
                  <a:pt x="76581" y="132969"/>
                </a:lnTo>
                <a:lnTo>
                  <a:pt x="76581" y="209550"/>
                </a:lnTo>
                <a:lnTo>
                  <a:pt x="132969" y="209550"/>
                </a:lnTo>
                <a:lnTo>
                  <a:pt x="132969" y="132969"/>
                </a:lnTo>
                <a:lnTo>
                  <a:pt x="209550" y="13296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0"/>
            </a:schemeClr>
          </a:solidFill>
          <a:ln w="76200" cap="flat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989678" y="1043609"/>
            <a:ext cx="0" cy="38908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126257" y="1173657"/>
            <a:ext cx="0" cy="38908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766313" y="1152820"/>
            <a:ext cx="0" cy="38908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7656 0.00324 " pathEditMode="relative" rAng="0" ptsTypes="AA">
                                      <p:cBhvr>
                                        <p:cTn id="57" dur="1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16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15026 0.00625 " pathEditMode="relative" rAng="0" ptsTypes="AA">
                                      <p:cBhvr>
                                        <p:cTn id="6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30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19" grpId="0"/>
      <p:bldP spid="20" grpId="0"/>
      <p:bldP spid="22" grpId="0"/>
      <p:bldP spid="23" grpId="0"/>
      <p:bldP spid="25" grpId="0"/>
      <p:bldP spid="26" grpId="0"/>
      <p:bldP spid="28" grpId="0"/>
      <p:bldP spid="32" grpId="0"/>
      <p:bldP spid="36" grpId="0"/>
      <p:bldP spid="37" grpId="0"/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DBE37F-306F-D8B3-A5D3-03EC6D9C8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B411403-9394-BA82-9D95-C7138C568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935A5A8D-E42A-E30E-BA8D-E9EEC92B706D}"/>
              </a:ext>
            </a:extLst>
          </p:cNvPr>
          <p:cNvSpPr/>
          <p:nvPr/>
        </p:nvSpPr>
        <p:spPr>
          <a:xfrm rot="16200000">
            <a:off x="343628" y="5927473"/>
            <a:ext cx="2013600" cy="5412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20000"/>
                </a:schemeClr>
              </a:gs>
              <a:gs pos="0">
                <a:schemeClr val="accent3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DC62E647-24F5-4CCF-772E-7E97AF6C78FD}"/>
              </a:ext>
            </a:extLst>
          </p:cNvPr>
          <p:cNvSpPr/>
          <p:nvPr/>
        </p:nvSpPr>
        <p:spPr>
          <a:xfrm>
            <a:off x="1079783" y="5191317"/>
            <a:ext cx="544894" cy="5448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D3686A8A-51A0-0F0C-E0F5-D8A8568DECC7}"/>
              </a:ext>
            </a:extLst>
          </p:cNvPr>
          <p:cNvSpPr/>
          <p:nvPr/>
        </p:nvSpPr>
        <p:spPr>
          <a:xfrm rot="16200000">
            <a:off x="4820255" y="390974"/>
            <a:ext cx="2017065" cy="54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5">
                  <a:alpha val="20000"/>
                </a:schemeClr>
              </a:gs>
              <a:gs pos="0">
                <a:schemeClr val="accent5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E06C96D2-87F1-B021-5666-6469783333AB}"/>
              </a:ext>
            </a:extLst>
          </p:cNvPr>
          <p:cNvSpPr/>
          <p:nvPr/>
        </p:nvSpPr>
        <p:spPr>
          <a:xfrm>
            <a:off x="5558152" y="1125253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CA1414E-1170-16A4-3EF0-44B2950A0949}"/>
              </a:ext>
            </a:extLst>
          </p:cNvPr>
          <p:cNvSpPr txBox="1"/>
          <p:nvPr/>
        </p:nvSpPr>
        <p:spPr>
          <a:xfrm>
            <a:off x="1196227" y="1654053"/>
            <a:ext cx="7159371" cy="212365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6600" b="1" spc="40" dirty="0" smtClean="0">
                <a:ln w="25400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MARKETPLACE &amp; CONCLUSION</a:t>
            </a:r>
            <a:endParaRPr lang="en-US" sz="6600" b="1" spc="40" baseline="0" dirty="0">
              <a:ln w="25400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  <a:cs typeface="Poppins" panose="000005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866C219-4DA3-B449-4E08-4EA0553BC92F}"/>
              </a:ext>
            </a:extLst>
          </p:cNvPr>
          <p:cNvSpPr/>
          <p:nvPr/>
        </p:nvSpPr>
        <p:spPr>
          <a:xfrm>
            <a:off x="1276350" y="4073707"/>
            <a:ext cx="2871788" cy="456973"/>
          </a:xfrm>
          <a:prstGeom prst="round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b="1" dirty="0"/>
              <a:t>OKU BOOKING TRANSPORT</a:t>
            </a:r>
            <a:endParaRPr lang="en-MY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xmlns="" id="{2B4774F6-D66D-ABB7-7106-082749C6DD0B}"/>
              </a:ext>
            </a:extLst>
          </p:cNvPr>
          <p:cNvSpPr/>
          <p:nvPr/>
        </p:nvSpPr>
        <p:spPr>
          <a:xfrm rot="18088318">
            <a:off x="6288164" y="5401475"/>
            <a:ext cx="2407633" cy="2407633"/>
          </a:xfrm>
          <a:prstGeom prst="arc">
            <a:avLst>
              <a:gd name="adj1" fmla="val 15090409"/>
              <a:gd name="adj2" fmla="val 20645233"/>
            </a:avLst>
          </a:prstGeom>
          <a:noFill/>
          <a:ln w="546100" cap="rnd">
            <a:gradFill>
              <a:gsLst>
                <a:gs pos="0">
                  <a:schemeClr val="accent5">
                    <a:alpha val="30000"/>
                  </a:schemeClr>
                </a:gs>
                <a:gs pos="100000">
                  <a:schemeClr val="accent5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9E256FA4-6956-2A75-FE32-E687674197A9}"/>
              </a:ext>
            </a:extLst>
          </p:cNvPr>
          <p:cNvSpPr/>
          <p:nvPr/>
        </p:nvSpPr>
        <p:spPr>
          <a:xfrm rot="17188318">
            <a:off x="6049169" y="6061876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CED18DAD-2C51-104A-4011-A0B2CE687A2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1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5333" decel="74667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4.81481E-6 L 3.33333E-6 -0.03634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9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8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1.11111E-6 C 0.00768 -0.07963 0.05859 -0.16088 0.12174 -0.131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-6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3.7037E-6 L 5E-6 -0.2159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1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2.22222E-6 L 2.70833E-6 0.2134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7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7" grpId="1" animBg="1"/>
      <p:bldP spid="58" grpId="0" animBg="1"/>
      <p:bldP spid="59" grpId="0" animBg="1"/>
      <p:bldP spid="59" grpId="1" animBg="1"/>
      <p:bldP spid="13" grpId="0"/>
      <p:bldP spid="13" grpId="1"/>
      <p:bldP spid="14" grpId="0" animBg="1"/>
      <p:bldP spid="20" grpId="0" animBg="1"/>
      <p:bldP spid="21" grpId="0" animBg="1"/>
      <p:bldP spid="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433EE9F-1BE2-E91F-4199-5DDEED3A2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A75A04CA-3611-47C8-A5DB-5BCC73C5612C}"/>
              </a:ext>
            </a:extLst>
          </p:cNvPr>
          <p:cNvSpPr/>
          <p:nvPr/>
        </p:nvSpPr>
        <p:spPr>
          <a:xfrm rot="16200000">
            <a:off x="343628" y="5927473"/>
            <a:ext cx="2013600" cy="5412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20000"/>
                </a:schemeClr>
              </a:gs>
              <a:gs pos="0">
                <a:schemeClr val="accent3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ADDDAD9E-771B-4D02-8197-24BB59FF825B}"/>
              </a:ext>
            </a:extLst>
          </p:cNvPr>
          <p:cNvSpPr/>
          <p:nvPr/>
        </p:nvSpPr>
        <p:spPr>
          <a:xfrm>
            <a:off x="1079783" y="5191317"/>
            <a:ext cx="544894" cy="5448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DBC4885A-DCA4-4701-9586-CB572E9050FD}"/>
              </a:ext>
            </a:extLst>
          </p:cNvPr>
          <p:cNvSpPr/>
          <p:nvPr/>
        </p:nvSpPr>
        <p:spPr>
          <a:xfrm rot="16200000">
            <a:off x="4820255" y="390974"/>
            <a:ext cx="2017065" cy="54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5">
                  <a:alpha val="20000"/>
                </a:schemeClr>
              </a:gs>
              <a:gs pos="0">
                <a:schemeClr val="accent5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4EDFF2A-D71C-4ED0-AC76-11FEF03F25C0}"/>
              </a:ext>
            </a:extLst>
          </p:cNvPr>
          <p:cNvSpPr/>
          <p:nvPr/>
        </p:nvSpPr>
        <p:spPr>
          <a:xfrm>
            <a:off x="5558152" y="1125253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450F5D5-94D1-424D-A357-3B65E3696F15}"/>
              </a:ext>
            </a:extLst>
          </p:cNvPr>
          <p:cNvSpPr txBox="1"/>
          <p:nvPr/>
        </p:nvSpPr>
        <p:spPr>
          <a:xfrm>
            <a:off x="1196227" y="1654053"/>
            <a:ext cx="7159371" cy="212365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6600" b="1" spc="40" dirty="0">
                <a:ln w="25400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PROJECT  DESCRIPTION</a:t>
            </a:r>
            <a:endParaRPr lang="en-US" sz="6600" b="1" spc="40" baseline="0" dirty="0">
              <a:ln w="25400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  <a:cs typeface="Poppins" panose="000005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C6936B02-713A-413D-9129-2084085FC673}"/>
              </a:ext>
            </a:extLst>
          </p:cNvPr>
          <p:cNvSpPr/>
          <p:nvPr/>
        </p:nvSpPr>
        <p:spPr>
          <a:xfrm>
            <a:off x="1276350" y="4073707"/>
            <a:ext cx="2871788" cy="456973"/>
          </a:xfrm>
          <a:prstGeom prst="round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b="1" dirty="0"/>
              <a:t>OKU BOOKING TRANSPORT</a:t>
            </a:r>
            <a:endParaRPr lang="en-MY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xmlns="" id="{28D6DF02-8CEB-4586-AC3E-8AB4CB2368B5}"/>
              </a:ext>
            </a:extLst>
          </p:cNvPr>
          <p:cNvSpPr/>
          <p:nvPr/>
        </p:nvSpPr>
        <p:spPr>
          <a:xfrm rot="18088318">
            <a:off x="6288164" y="5401475"/>
            <a:ext cx="2407633" cy="2407633"/>
          </a:xfrm>
          <a:prstGeom prst="arc">
            <a:avLst>
              <a:gd name="adj1" fmla="val 15090409"/>
              <a:gd name="adj2" fmla="val 20645233"/>
            </a:avLst>
          </a:prstGeom>
          <a:noFill/>
          <a:ln w="546100" cap="rnd">
            <a:gradFill>
              <a:gsLst>
                <a:gs pos="0">
                  <a:schemeClr val="accent5">
                    <a:alpha val="30000"/>
                  </a:schemeClr>
                </a:gs>
                <a:gs pos="100000">
                  <a:schemeClr val="accent5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C44A7F76-0D34-41FE-AE20-F1811BA203C1}"/>
              </a:ext>
            </a:extLst>
          </p:cNvPr>
          <p:cNvSpPr/>
          <p:nvPr/>
        </p:nvSpPr>
        <p:spPr>
          <a:xfrm rot="17188318">
            <a:off x="6049169" y="6061876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2C3C370C-98DB-43F8-BD22-B24326EEE45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5333" decel="74667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4.81481E-6 L 3.33333E-6 -0.03634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9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8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1.11111E-6 C 0.00768 -0.07963 0.05859 -0.16088 0.12174 -0.131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-6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3.7037E-6 L 5E-6 -0.2159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1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2.22222E-6 L 2.70833E-6 0.2134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7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7" grpId="1" animBg="1"/>
      <p:bldP spid="58" grpId="0" animBg="1"/>
      <p:bldP spid="59" grpId="0" animBg="1"/>
      <p:bldP spid="59" grpId="1" animBg="1"/>
      <p:bldP spid="13" grpId="0"/>
      <p:bldP spid="13" grpId="1"/>
      <p:bldP spid="14" grpId="0" animBg="1"/>
      <p:bldP spid="20" grpId="0" animBg="1"/>
      <p:bldP spid="21" grpId="0" animBg="1"/>
      <p:bldP spid="21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33E1B76-9A77-AB46-3799-9EE34E9F8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15BCC13-7014-C3F6-87A4-A557D030D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" y="62631"/>
            <a:ext cx="12192000" cy="685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xmlns="" id="{67C8A385-37BB-D682-62DD-7BC259E2BBB0}"/>
              </a:ext>
            </a:extLst>
          </p:cNvPr>
          <p:cNvSpPr/>
          <p:nvPr/>
        </p:nvSpPr>
        <p:spPr>
          <a:xfrm>
            <a:off x="2882900" y="2222500"/>
            <a:ext cx="8458200" cy="8458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CDBD4D9-B3E2-E616-6F92-2734CBE6C332}"/>
              </a:ext>
            </a:extLst>
          </p:cNvPr>
          <p:cNvSpPr/>
          <p:nvPr/>
        </p:nvSpPr>
        <p:spPr>
          <a:xfrm>
            <a:off x="-1930400" y="2280729"/>
            <a:ext cx="7483617" cy="6858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747136A-8D89-D9FD-2693-B7D123DBB37F}"/>
              </a:ext>
            </a:extLst>
          </p:cNvPr>
          <p:cNvSpPr/>
          <p:nvPr/>
        </p:nvSpPr>
        <p:spPr>
          <a:xfrm>
            <a:off x="-3136597" y="-3117850"/>
            <a:ext cx="8458200" cy="84582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670BCA71-28F3-6C93-8EA7-C81E808BE33C}"/>
              </a:ext>
            </a:extLst>
          </p:cNvPr>
          <p:cNvSpPr/>
          <p:nvPr/>
        </p:nvSpPr>
        <p:spPr>
          <a:xfrm>
            <a:off x="1943100" y="-2174882"/>
            <a:ext cx="6375400" cy="6375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5AC598BE-915B-59DF-3348-A9C8F694414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09DE09E1-CA84-C440-75D2-1BCA83462B81}"/>
              </a:ext>
            </a:extLst>
          </p:cNvPr>
          <p:cNvSpPr/>
          <p:nvPr/>
        </p:nvSpPr>
        <p:spPr>
          <a:xfrm>
            <a:off x="533400" y="0"/>
            <a:ext cx="5562600" cy="6858000"/>
          </a:xfrm>
          <a:prstGeom prst="rect">
            <a:avLst/>
          </a:prstGeom>
          <a:solidFill>
            <a:srgbClr val="20134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16">
            <a:extLst>
              <a:ext uri="{FF2B5EF4-FFF2-40B4-BE49-F238E27FC236}">
                <a16:creationId xmlns:a16="http://schemas.microsoft.com/office/drawing/2014/main" xmlns="" id="{FF0CE2F3-E094-B2ED-6148-F373744A2B1F}"/>
              </a:ext>
            </a:extLst>
          </p:cNvPr>
          <p:cNvGrpSpPr/>
          <p:nvPr/>
        </p:nvGrpSpPr>
        <p:grpSpPr>
          <a:xfrm>
            <a:off x="5162922" y="710241"/>
            <a:ext cx="3803190" cy="2639446"/>
            <a:chOff x="5455102" y="2196842"/>
            <a:chExt cx="3803190" cy="26394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844E1BA1-AEA0-0F68-463C-8EBFA25CFB89}"/>
                </a:ext>
              </a:extLst>
            </p:cNvPr>
            <p:cNvSpPr/>
            <p:nvPr/>
          </p:nvSpPr>
          <p:spPr>
            <a:xfrm>
              <a:off x="5455102" y="2196842"/>
              <a:ext cx="3803190" cy="2639446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158F577B-9040-10FD-28D1-8917D35F5968}"/>
                </a:ext>
              </a:extLst>
            </p:cNvPr>
            <p:cNvGrpSpPr/>
            <p:nvPr/>
          </p:nvGrpSpPr>
          <p:grpSpPr>
            <a:xfrm>
              <a:off x="5844845" y="2359966"/>
              <a:ext cx="3389254" cy="2313197"/>
              <a:chOff x="1483877" y="2194802"/>
              <a:chExt cx="3389254" cy="23131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E95882B1-C776-374A-F569-91A217AE2DC9}"/>
                  </a:ext>
                </a:extLst>
              </p:cNvPr>
              <p:cNvSpPr txBox="1"/>
              <p:nvPr/>
            </p:nvSpPr>
            <p:spPr>
              <a:xfrm>
                <a:off x="2189278" y="2194802"/>
                <a:ext cx="2683853" cy="231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Mainstream ride-hailing platforms lack: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Accessibility-first design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Government oversight &amp; accountability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Transparent driver verification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OKU-specific features</a:t>
                </a:r>
                <a:endPara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5C07ECC0-C9DF-FF43-3ABB-978BB91296C4}"/>
                  </a:ext>
                </a:extLst>
              </p:cNvPr>
              <p:cNvSpPr txBox="1"/>
              <p:nvPr/>
            </p:nvSpPr>
            <p:spPr>
              <a:xfrm rot="16200000">
                <a:off x="841688" y="2976443"/>
                <a:ext cx="1748736" cy="464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GB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THE GAP</a:t>
                </a:r>
                <a:endPara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C557E7EC-C3F9-C0EB-D4FD-CDC66772C764}"/>
                </a:ext>
              </a:extLst>
            </p:cNvPr>
            <p:cNvSpPr txBox="1"/>
            <p:nvPr/>
          </p:nvSpPr>
          <p:spPr>
            <a:xfrm>
              <a:off x="5714328" y="2425223"/>
              <a:ext cx="7473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6" name="Group 116">
            <a:extLst>
              <a:ext uri="{FF2B5EF4-FFF2-40B4-BE49-F238E27FC236}">
                <a16:creationId xmlns:a16="http://schemas.microsoft.com/office/drawing/2014/main" xmlns="" id="{88CF1F69-5978-ECBB-A566-443DA5C3270E}"/>
              </a:ext>
            </a:extLst>
          </p:cNvPr>
          <p:cNvGrpSpPr/>
          <p:nvPr/>
        </p:nvGrpSpPr>
        <p:grpSpPr>
          <a:xfrm>
            <a:off x="5162922" y="3591195"/>
            <a:ext cx="3803190" cy="2725773"/>
            <a:chOff x="3446671" y="1974720"/>
            <a:chExt cx="3803190" cy="190603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B8C0B27A-66E6-0FAB-BE4F-DA373D244998}"/>
                </a:ext>
              </a:extLst>
            </p:cNvPr>
            <p:cNvSpPr/>
            <p:nvPr/>
          </p:nvSpPr>
          <p:spPr>
            <a:xfrm>
              <a:off x="3446671" y="1974720"/>
              <a:ext cx="3803190" cy="1906036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4223048-81D7-DA57-65D9-EDE790285E5D}"/>
                </a:ext>
              </a:extLst>
            </p:cNvPr>
            <p:cNvGrpSpPr/>
            <p:nvPr/>
          </p:nvGrpSpPr>
          <p:grpSpPr>
            <a:xfrm>
              <a:off x="3688624" y="2038037"/>
              <a:ext cx="3464773" cy="1813384"/>
              <a:chOff x="-672344" y="1872873"/>
              <a:chExt cx="3464773" cy="181338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1AD94C29-C2D5-60F8-C54D-D70C12B960CA}"/>
                  </a:ext>
                </a:extLst>
              </p:cNvPr>
              <p:cNvSpPr txBox="1"/>
              <p:nvPr/>
            </p:nvSpPr>
            <p:spPr>
              <a:xfrm>
                <a:off x="263542" y="1872873"/>
                <a:ext cx="2528887" cy="181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OKU Booking delivers: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Verified drivers trained for accessibility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JKM-supervised quality control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Vehicle selection by accessibility needs</a:t>
                </a:r>
              </a:p>
              <a:p>
                <a:pPr marL="171450" indent="-1714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Scalable to multi-language &amp; payments</a:t>
                </a:r>
                <a:endPara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14C53948-372F-849B-E9C4-BDA5CDA4FA71}"/>
                  </a:ext>
                </a:extLst>
              </p:cNvPr>
              <p:cNvSpPr txBox="1"/>
              <p:nvPr/>
            </p:nvSpPr>
            <p:spPr>
              <a:xfrm rot="16200000">
                <a:off x="-1044698" y="2324047"/>
                <a:ext cx="1649571" cy="90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GB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OUR UNIQUE VALUE</a:t>
                </a:r>
                <a:endPara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Rounded MT Bold" panose="020F0704030504030204" pitchFamily="34" charset="0"/>
                  <a:cs typeface="Poppins" panose="00000500000000000000" pitchFamily="2" charset="0"/>
                </a:endParaRPr>
              </a:p>
            </p:txBody>
          </p:sp>
        </p:grpSp>
      </p:grpSp>
      <p:sp>
        <p:nvSpPr>
          <p:cNvPr id="68" name="Rectangle 25">
            <a:extLst>
              <a:ext uri="{FF2B5EF4-FFF2-40B4-BE49-F238E27FC236}">
                <a16:creationId xmlns:a16="http://schemas.microsoft.com/office/drawing/2014/main" xmlns="" id="{7FEA4984-0E57-E24D-933C-A3CD6B74EC61}"/>
              </a:ext>
            </a:extLst>
          </p:cNvPr>
          <p:cNvSpPr/>
          <p:nvPr/>
        </p:nvSpPr>
        <p:spPr>
          <a:xfrm>
            <a:off x="896231" y="2127222"/>
            <a:ext cx="360753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Market Opportunity &amp; Competitive Advantage</a:t>
            </a:r>
          </a:p>
        </p:txBody>
      </p:sp>
      <p:sp>
        <p:nvSpPr>
          <p:cNvPr id="69" name="Rectangle 26">
            <a:extLst>
              <a:ext uri="{FF2B5EF4-FFF2-40B4-BE49-F238E27FC236}">
                <a16:creationId xmlns:a16="http://schemas.microsoft.com/office/drawing/2014/main" xmlns="" id="{56476B0C-6910-BC1B-B7ED-11D61FC67C17}"/>
              </a:ext>
            </a:extLst>
          </p:cNvPr>
          <p:cNvSpPr/>
          <p:nvPr/>
        </p:nvSpPr>
        <p:spPr>
          <a:xfrm>
            <a:off x="1003929" y="3947827"/>
            <a:ext cx="1583176" cy="285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50" spc="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Wingdings 3" panose="05040102010807070707" pitchFamily="18" charset="2"/>
              </a:rPr>
              <a:t></a:t>
            </a:r>
            <a:endParaRPr lang="en-US" sz="1050" spc="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D495B643-25FC-76E3-0877-6AF0B2B214B5}"/>
              </a:ext>
            </a:extLst>
          </p:cNvPr>
          <p:cNvSpPr/>
          <p:nvPr/>
        </p:nvSpPr>
        <p:spPr>
          <a:xfrm rot="900000" flipH="1">
            <a:off x="3944852" y="4210270"/>
            <a:ext cx="3131625" cy="2673666"/>
          </a:xfrm>
          <a:custGeom>
            <a:avLst/>
            <a:gdLst>
              <a:gd name="connsiteX0" fmla="*/ 718978 w 3131625"/>
              <a:gd name="connsiteY0" fmla="*/ 1474286 h 2673666"/>
              <a:gd name="connsiteX1" fmla="*/ 3625 w 3131625"/>
              <a:gd name="connsiteY1" fmla="*/ 1474286 h 2673666"/>
              <a:gd name="connsiteX2" fmla="*/ 1371 w 3131625"/>
              <a:gd name="connsiteY2" fmla="*/ 1500302 h 2673666"/>
              <a:gd name="connsiteX3" fmla="*/ 458474 w 3131625"/>
              <a:gd name="connsiteY3" fmla="*/ 2673666 h 2673666"/>
              <a:gd name="connsiteX4" fmla="*/ 962358 w 3131625"/>
              <a:gd name="connsiteY4" fmla="*/ 2169782 h 2673666"/>
              <a:gd name="connsiteX5" fmla="*/ 713434 w 3131625"/>
              <a:gd name="connsiteY5" fmla="*/ 1607037 h 2673666"/>
              <a:gd name="connsiteX6" fmla="*/ 458474 w 3131625"/>
              <a:gd name="connsiteY6" fmla="*/ 458476 h 2673666"/>
              <a:gd name="connsiteX7" fmla="*/ 453961 w 3131625"/>
              <a:gd name="connsiteY7" fmla="*/ 463471 h 2673666"/>
              <a:gd name="connsiteX8" fmla="*/ 351020 w 3131625"/>
              <a:gd name="connsiteY8" fmla="*/ 577375 h 2673666"/>
              <a:gd name="connsiteX9" fmla="*/ 13546 w 3131625"/>
              <a:gd name="connsiteY9" fmla="*/ 1359802 h 2673666"/>
              <a:gd name="connsiteX10" fmla="*/ 3626 w 3131625"/>
              <a:gd name="connsiteY10" fmla="*/ 1474285 h 2673666"/>
              <a:gd name="connsiteX11" fmla="*/ 718979 w 3131625"/>
              <a:gd name="connsiteY11" fmla="*/ 1474285 h 2673666"/>
              <a:gd name="connsiteX12" fmla="*/ 719842 w 3131625"/>
              <a:gd name="connsiteY12" fmla="*/ 1453642 h 2673666"/>
              <a:gd name="connsiteX13" fmla="*/ 903789 w 3131625"/>
              <a:gd name="connsiteY13" fmla="*/ 1027168 h 2673666"/>
              <a:gd name="connsiteX14" fmla="*/ 957846 w 3131625"/>
              <a:gd name="connsiteY14" fmla="*/ 967355 h 2673666"/>
              <a:gd name="connsiteX15" fmla="*/ 962358 w 3131625"/>
              <a:gd name="connsiteY15" fmla="*/ 962361 h 2673666"/>
              <a:gd name="connsiteX16" fmla="*/ 1961987 w 3131625"/>
              <a:gd name="connsiteY16" fmla="*/ 50544 h 2673666"/>
              <a:gd name="connsiteX17" fmla="*/ 458474 w 3131625"/>
              <a:gd name="connsiteY17" fmla="*/ 458474 h 2673666"/>
              <a:gd name="connsiteX18" fmla="*/ 962358 w 3131625"/>
              <a:gd name="connsiteY18" fmla="*/ 962358 h 2673666"/>
              <a:gd name="connsiteX19" fmla="*/ 2169780 w 3131625"/>
              <a:gd name="connsiteY19" fmla="*/ 962358 h 2673666"/>
              <a:gd name="connsiteX20" fmla="*/ 2174857 w 3131625"/>
              <a:gd name="connsiteY20" fmla="*/ 957281 h 2673666"/>
              <a:gd name="connsiteX21" fmla="*/ 2175884 w 3131625"/>
              <a:gd name="connsiteY21" fmla="*/ 958209 h 2673666"/>
              <a:gd name="connsiteX22" fmla="*/ 2169267 w 3131625"/>
              <a:gd name="connsiteY22" fmla="*/ 964826 h 2673666"/>
              <a:gd name="connsiteX23" fmla="*/ 2418192 w 3131625"/>
              <a:gd name="connsiteY23" fmla="*/ 1527570 h 2673666"/>
              <a:gd name="connsiteX24" fmla="*/ 2412648 w 3131625"/>
              <a:gd name="connsiteY24" fmla="*/ 1660322 h 2673666"/>
              <a:gd name="connsiteX25" fmla="*/ 3128000 w 3131625"/>
              <a:gd name="connsiteY25" fmla="*/ 1660322 h 2673666"/>
              <a:gd name="connsiteX26" fmla="*/ 3130255 w 3131625"/>
              <a:gd name="connsiteY26" fmla="*/ 1634306 h 2673666"/>
              <a:gd name="connsiteX27" fmla="*/ 2786070 w 3131625"/>
              <a:gd name="connsiteY27" fmla="*/ 586580 h 2673666"/>
              <a:gd name="connsiteX28" fmla="*/ 2693331 w 3131625"/>
              <a:gd name="connsiteY28" fmla="*/ 483395 h 2673666"/>
              <a:gd name="connsiteX29" fmla="*/ 2664618 w 3131625"/>
              <a:gd name="connsiteY29" fmla="*/ 448243 h 2673666"/>
              <a:gd name="connsiteX30" fmla="*/ 2637773 w 3131625"/>
              <a:gd name="connsiteY30" fmla="*/ 423977 h 2673666"/>
              <a:gd name="connsiteX31" fmla="*/ 2636025 w 3131625"/>
              <a:gd name="connsiteY31" fmla="*/ 422693 h 2673666"/>
              <a:gd name="connsiteX32" fmla="*/ 2615261 w 3131625"/>
              <a:gd name="connsiteY32" fmla="*/ 402956 h 2673666"/>
              <a:gd name="connsiteX33" fmla="*/ 1961987 w 3131625"/>
              <a:gd name="connsiteY33" fmla="*/ 50544 h 26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131625" h="2673666">
                <a:moveTo>
                  <a:pt x="718978" y="1474286"/>
                </a:moveTo>
                <a:lnTo>
                  <a:pt x="3625" y="1474286"/>
                </a:lnTo>
                <a:lnTo>
                  <a:pt x="1371" y="1500302"/>
                </a:lnTo>
                <a:cubicBezTo>
                  <a:pt x="-16257" y="1922902"/>
                  <a:pt x="136109" y="2351302"/>
                  <a:pt x="458474" y="2673666"/>
                </a:cubicBezTo>
                <a:lnTo>
                  <a:pt x="962358" y="2169782"/>
                </a:lnTo>
                <a:cubicBezTo>
                  <a:pt x="806169" y="2013593"/>
                  <a:pt x="723195" y="1811742"/>
                  <a:pt x="713434" y="1607037"/>
                </a:cubicBezTo>
                <a:close/>
                <a:moveTo>
                  <a:pt x="458474" y="458476"/>
                </a:moveTo>
                <a:lnTo>
                  <a:pt x="453961" y="463471"/>
                </a:lnTo>
                <a:lnTo>
                  <a:pt x="351020" y="577375"/>
                </a:lnTo>
                <a:cubicBezTo>
                  <a:pt x="162975" y="807994"/>
                  <a:pt x="50483" y="1079848"/>
                  <a:pt x="13546" y="1359802"/>
                </a:cubicBezTo>
                <a:lnTo>
                  <a:pt x="3626" y="1474285"/>
                </a:lnTo>
                <a:lnTo>
                  <a:pt x="718979" y="1474285"/>
                </a:lnTo>
                <a:lnTo>
                  <a:pt x="719842" y="1453642"/>
                </a:lnTo>
                <a:cubicBezTo>
                  <a:pt x="739975" y="1301050"/>
                  <a:pt x="801291" y="1152872"/>
                  <a:pt x="903789" y="1027168"/>
                </a:cubicBezTo>
                <a:lnTo>
                  <a:pt x="957846" y="967355"/>
                </a:lnTo>
                <a:lnTo>
                  <a:pt x="962358" y="962361"/>
                </a:lnTo>
                <a:close/>
                <a:moveTo>
                  <a:pt x="1961987" y="50544"/>
                </a:moveTo>
                <a:cubicBezTo>
                  <a:pt x="1441877" y="-84637"/>
                  <a:pt x="865607" y="51340"/>
                  <a:pt x="458474" y="458474"/>
                </a:cubicBezTo>
                <a:lnTo>
                  <a:pt x="962358" y="962358"/>
                </a:lnTo>
                <a:cubicBezTo>
                  <a:pt x="1295558" y="629157"/>
                  <a:pt x="1836579" y="629157"/>
                  <a:pt x="2169780" y="962358"/>
                </a:cubicBezTo>
                <a:lnTo>
                  <a:pt x="2174857" y="957281"/>
                </a:lnTo>
                <a:lnTo>
                  <a:pt x="2175884" y="958209"/>
                </a:lnTo>
                <a:lnTo>
                  <a:pt x="2169267" y="964826"/>
                </a:lnTo>
                <a:cubicBezTo>
                  <a:pt x="2325456" y="1121014"/>
                  <a:pt x="2408431" y="1322865"/>
                  <a:pt x="2418192" y="1527570"/>
                </a:cubicBezTo>
                <a:lnTo>
                  <a:pt x="2412648" y="1660322"/>
                </a:lnTo>
                <a:lnTo>
                  <a:pt x="3128000" y="1660322"/>
                </a:lnTo>
                <a:lnTo>
                  <a:pt x="3130255" y="1634306"/>
                </a:lnTo>
                <a:cubicBezTo>
                  <a:pt x="3145679" y="1264531"/>
                  <a:pt x="3030952" y="890315"/>
                  <a:pt x="2786070" y="586580"/>
                </a:cubicBezTo>
                <a:lnTo>
                  <a:pt x="2693331" y="483395"/>
                </a:lnTo>
                <a:lnTo>
                  <a:pt x="2664618" y="448243"/>
                </a:lnTo>
                <a:cubicBezTo>
                  <a:pt x="2655991" y="439616"/>
                  <a:pt x="2647029" y="431527"/>
                  <a:pt x="2637773" y="423977"/>
                </a:cubicBezTo>
                <a:lnTo>
                  <a:pt x="2636025" y="422693"/>
                </a:lnTo>
                <a:lnTo>
                  <a:pt x="2615261" y="402956"/>
                </a:lnTo>
                <a:cubicBezTo>
                  <a:pt x="2423211" y="229461"/>
                  <a:pt x="2198401" y="111991"/>
                  <a:pt x="1961987" y="50544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45000" decel="5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3.33333E-6 0.58171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mph" presetSubtype="6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32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45000" decel="5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3.33333E-6 0.69606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79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mph" presetSubtype="6" repeatCount="indefinite" accel="48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4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5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ccel="45000" decel="5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2.29167E-6 -0.84491 " pathEditMode="relative" rAng="0" ptsTypes="AA">
                                      <p:cBhvr>
                                        <p:cTn id="54" dur="2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24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mph" presetSubtype="6" repeatCount="indefinite" accel="48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56" dur="5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5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accel="45000" decel="5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3.33333E-6 -0.66574 " pathEditMode="relative" rAng="0" ptsTypes="AA">
                                      <p:cBhvr>
                                        <p:cTn id="6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28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mph" presetSubtype="6" repeatCount="indefinite" accel="48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6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6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7" grpId="0" animBg="1"/>
      <p:bldP spid="17" grpId="1" animBg="1"/>
      <p:bldP spid="15" grpId="0" animBg="1"/>
      <p:bldP spid="15" grpId="1" animBg="1"/>
      <p:bldP spid="16" grpId="0" animBg="1"/>
      <p:bldP spid="16" grpId="1" animBg="1"/>
      <p:bldP spid="66" grpId="0" animBg="1"/>
      <p:bldP spid="68" grpId="0"/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0DD8EAF-7FE5-E0EB-80B7-356F2EB3E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" y="92433"/>
            <a:ext cx="12192000" cy="6858000"/>
          </a:xfrm>
          <a:prstGeom prst="rect">
            <a:avLst/>
          </a:prstGeo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xmlns="" id="{7E4E9982-5D58-48BA-9D00-254EE3D1A8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r="13440"/>
          <a:stretch/>
        </p:blipFill>
        <p:spPr/>
      </p:pic>
      <p:sp>
        <p:nvSpPr>
          <p:cNvPr id="104" name="Arc 103">
            <a:extLst>
              <a:ext uri="{FF2B5EF4-FFF2-40B4-BE49-F238E27FC236}">
                <a16:creationId xmlns:a16="http://schemas.microsoft.com/office/drawing/2014/main" xmlns="" id="{B713040D-4432-481A-A084-060CC3E8B7AB}"/>
              </a:ext>
            </a:extLst>
          </p:cNvPr>
          <p:cNvSpPr/>
          <p:nvPr/>
        </p:nvSpPr>
        <p:spPr>
          <a:xfrm rot="900000">
            <a:off x="-215360" y="3059666"/>
            <a:ext cx="2407633" cy="2407633"/>
          </a:xfrm>
          <a:prstGeom prst="arc">
            <a:avLst>
              <a:gd name="adj1" fmla="val 15090409"/>
              <a:gd name="adj2" fmla="val 20645233"/>
            </a:avLst>
          </a:prstGeom>
          <a:noFill/>
          <a:ln w="546100" cap="rnd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4953FE1B-A177-45A7-85A7-96CB9FBCD043}"/>
              </a:ext>
            </a:extLst>
          </p:cNvPr>
          <p:cNvSpPr/>
          <p:nvPr/>
        </p:nvSpPr>
        <p:spPr>
          <a:xfrm>
            <a:off x="651646" y="2797559"/>
            <a:ext cx="544894" cy="54489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xmlns="" id="{232DC7AC-916D-4933-8CA8-C8301AE38CB4}"/>
              </a:ext>
            </a:extLst>
          </p:cNvPr>
          <p:cNvSpPr/>
          <p:nvPr/>
        </p:nvSpPr>
        <p:spPr>
          <a:xfrm rot="6300000">
            <a:off x="8447015" y="-490457"/>
            <a:ext cx="2407633" cy="2407633"/>
          </a:xfrm>
          <a:prstGeom prst="arc">
            <a:avLst>
              <a:gd name="adj1" fmla="val 16200000"/>
              <a:gd name="adj2" fmla="val 163601"/>
            </a:avLst>
          </a:prstGeom>
          <a:noFill/>
          <a:ln w="546100" cap="rnd">
            <a:gradFill>
              <a:gsLst>
                <a:gs pos="0">
                  <a:schemeClr val="accent3">
                    <a:alpha val="3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F1F6FA37-DEDE-4D26-8610-E53CF649D42D}"/>
              </a:ext>
            </a:extLst>
          </p:cNvPr>
          <p:cNvSpPr/>
          <p:nvPr/>
        </p:nvSpPr>
        <p:spPr>
          <a:xfrm rot="5400000">
            <a:off x="10540342" y="755345"/>
            <a:ext cx="544894" cy="5448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xmlns="" id="{444DA4E7-19B0-444D-8406-7DF72A45EE6C}"/>
              </a:ext>
            </a:extLst>
          </p:cNvPr>
          <p:cNvSpPr/>
          <p:nvPr/>
        </p:nvSpPr>
        <p:spPr>
          <a:xfrm rot="19997095">
            <a:off x="7961358" y="5838451"/>
            <a:ext cx="2407633" cy="2407633"/>
          </a:xfrm>
          <a:prstGeom prst="arc">
            <a:avLst>
              <a:gd name="adj1" fmla="val 16200000"/>
              <a:gd name="adj2" fmla="val 646416"/>
            </a:avLst>
          </a:prstGeom>
          <a:noFill/>
          <a:ln w="546100" cap="rnd">
            <a:gradFill>
              <a:gsLst>
                <a:gs pos="0">
                  <a:schemeClr val="accent5">
                    <a:alpha val="30000"/>
                  </a:schemeClr>
                </a:gs>
                <a:gs pos="100000">
                  <a:schemeClr val="accent5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3B0F7095-A378-4031-9EF3-4997FC10C2E0}"/>
              </a:ext>
            </a:extLst>
          </p:cNvPr>
          <p:cNvSpPr/>
          <p:nvPr/>
        </p:nvSpPr>
        <p:spPr>
          <a:xfrm rot="19097095">
            <a:off x="8259649" y="5132044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B816A985-9F19-405D-9C86-63E0B8689B55}"/>
              </a:ext>
            </a:extLst>
          </p:cNvPr>
          <p:cNvSpPr txBox="1"/>
          <p:nvPr/>
        </p:nvSpPr>
        <p:spPr>
          <a:xfrm>
            <a:off x="4836398" y="3521433"/>
            <a:ext cx="6914602" cy="1561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OKU Booking System transforms accessible transport from a privilege into a guarantee. By combining accessibility-first design, real-time transparency, and government-backed governance, we empower Persons with Disabilities to move independently, safely, and with dignity throughout Kuala Terengganu.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47E9A82C-D67F-4935-9769-EA15A27AC8EF}"/>
              </a:ext>
            </a:extLst>
          </p:cNvPr>
          <p:cNvSpPr/>
          <p:nvPr/>
        </p:nvSpPr>
        <p:spPr>
          <a:xfrm>
            <a:off x="4173374" y="2251142"/>
            <a:ext cx="5172758" cy="1192917"/>
          </a:xfrm>
          <a:prstGeom prst="roundRect">
            <a:avLst>
              <a:gd name="adj" fmla="val 885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87E60A2-88D3-432C-A146-F17084BF9DE6}"/>
              </a:ext>
            </a:extLst>
          </p:cNvPr>
          <p:cNvSpPr txBox="1"/>
          <p:nvPr/>
        </p:nvSpPr>
        <p:spPr>
          <a:xfrm>
            <a:off x="4313975" y="2344385"/>
            <a:ext cx="4891556" cy="100642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300" b="1" spc="40" dirty="0" smtClean="0">
                <a:ln w="25400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INCLUSIVE MOBILITY </a:t>
            </a:r>
          </a:p>
          <a:p>
            <a:pPr algn="ctr">
              <a:lnSpc>
                <a:spcPct val="90000"/>
              </a:lnSpc>
            </a:pPr>
            <a:r>
              <a:rPr lang="en-US" sz="3300" b="1" spc="40" dirty="0" smtClean="0">
                <a:ln w="25400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STARTS HERE</a:t>
            </a:r>
            <a:endParaRPr lang="en-US" sz="3300" b="1" spc="40" dirty="0">
              <a:ln w="25400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  <a:cs typeface="Poppins" panose="00000500000000000000" pitchFamily="2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1C2454E2-728E-4026-AED4-99E98A7F68A9}"/>
              </a:ext>
            </a:extLst>
          </p:cNvPr>
          <p:cNvSpPr/>
          <p:nvPr/>
        </p:nvSpPr>
        <p:spPr>
          <a:xfrm>
            <a:off x="4543816" y="5070675"/>
            <a:ext cx="6710860" cy="913464"/>
          </a:xfrm>
          <a:prstGeom prst="roundRect">
            <a:avLst>
              <a:gd name="adj" fmla="val 13643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AC695B44-6682-4999-BC77-3BA521E0504C}"/>
              </a:ext>
            </a:extLst>
          </p:cNvPr>
          <p:cNvSpPr txBox="1"/>
          <p:nvPr/>
        </p:nvSpPr>
        <p:spPr>
          <a:xfrm>
            <a:off x="4626823" y="5142374"/>
            <a:ext cx="6627853" cy="75713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spc="40" dirty="0">
                <a:ln w="254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r>
              <a:rPr lang="en-US" sz="1600" b="1" spc="40" dirty="0" smtClean="0">
                <a:ln w="254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Steps:</a:t>
            </a:r>
          </a:p>
          <a:p>
            <a:pPr>
              <a:lnSpc>
                <a:spcPct val="90000"/>
              </a:lnSpc>
            </a:pPr>
            <a:r>
              <a:rPr lang="en-US" sz="1600" spc="40" dirty="0" smtClean="0">
                <a:ln w="254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 </a:t>
            </a:r>
            <a:r>
              <a:rPr lang="en-US" sz="1600" spc="40" dirty="0">
                <a:ln w="254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with drivers and OKU users. Gather feedback. Scale with multi-language support and expanded payment options.</a:t>
            </a:r>
          </a:p>
        </p:txBody>
      </p:sp>
    </p:spTree>
    <p:extLst>
      <p:ext uri="{BB962C8B-B14F-4D97-AF65-F5344CB8AC3E}">
        <p14:creationId xmlns:p14="http://schemas.microsoft.com/office/powerpoint/2010/main" val="378950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65 -0.00093 C 0.00456 0.05116 -0.07565 0.17199 -0.12669 0.1192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664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8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0.00069 C 0.04727 -0.04838 0.13099 -0.00092 0.13906 0.1085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453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-0.00069 C 0.06498 -0.0037 0.09258 0.05556 0.10417 0.1701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85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5" grpId="1" animBg="1"/>
      <p:bldP spid="98" grpId="0" animBg="1"/>
      <p:bldP spid="99" grpId="0" animBg="1"/>
      <p:bldP spid="99" grpId="1" animBg="1"/>
      <p:bldP spid="100" grpId="0" animBg="1"/>
      <p:bldP spid="101" grpId="0" animBg="1"/>
      <p:bldP spid="101" grpId="1" animBg="1"/>
      <p:bldP spid="79" grpId="0"/>
      <p:bldP spid="27" grpId="0" animBg="1"/>
      <p:bldP spid="26" grpId="0"/>
      <p:bldP spid="58" grpId="0" animBg="1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9C7BB5AA-4B20-9CCF-0605-3A179E47E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3" name="Group 107">
            <a:extLst>
              <a:ext uri="{FF2B5EF4-FFF2-40B4-BE49-F238E27FC236}">
                <a16:creationId xmlns:a16="http://schemas.microsoft.com/office/drawing/2014/main" xmlns="" id="{AE6D001A-F257-CE78-1D06-4E03FBBF0E5B}"/>
              </a:ext>
            </a:extLst>
          </p:cNvPr>
          <p:cNvGrpSpPr/>
          <p:nvPr/>
        </p:nvGrpSpPr>
        <p:grpSpPr>
          <a:xfrm>
            <a:off x="9564150" y="-388417"/>
            <a:ext cx="3131625" cy="3399234"/>
            <a:chOff x="5382262" y="2067881"/>
            <a:chExt cx="3131625" cy="339923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07BF279D-D7A8-EE93-F881-52357E8C4A4D}"/>
                </a:ext>
              </a:extLst>
            </p:cNvPr>
            <p:cNvSpPr/>
            <p:nvPr/>
          </p:nvSpPr>
          <p:spPr>
            <a:xfrm rot="3600000" flipV="1">
              <a:off x="5185509" y="3210443"/>
              <a:ext cx="2607125" cy="1906219"/>
            </a:xfrm>
            <a:custGeom>
              <a:avLst/>
              <a:gdLst>
                <a:gd name="connsiteX0" fmla="*/ 1039912 w 2607125"/>
                <a:gd name="connsiteY0" fmla="*/ 712600 h 1906219"/>
                <a:gd name="connsiteX1" fmla="*/ 1893687 w 2607125"/>
                <a:gd name="connsiteY1" fmla="*/ 1566376 h 1906219"/>
                <a:gd name="connsiteX2" fmla="*/ 1900867 w 2607125"/>
                <a:gd name="connsiteY2" fmla="*/ 1566376 h 1906219"/>
                <a:gd name="connsiteX3" fmla="*/ 1902004 w 2607125"/>
                <a:gd name="connsiteY3" fmla="*/ 1588886 h 1906219"/>
                <a:gd name="connsiteX4" fmla="*/ 2253652 w 2607125"/>
                <a:gd name="connsiteY4" fmla="*/ 1906219 h 1906219"/>
                <a:gd name="connsiteX5" fmla="*/ 2607125 w 2607125"/>
                <a:gd name="connsiteY5" fmla="*/ 1552746 h 1906219"/>
                <a:gd name="connsiteX6" fmla="*/ 2605300 w 2607125"/>
                <a:gd name="connsiteY6" fmla="*/ 1516605 h 1906219"/>
                <a:gd name="connsiteX7" fmla="*/ 2604972 w 2607125"/>
                <a:gd name="connsiteY7" fmla="*/ 1514461 h 1906219"/>
                <a:gd name="connsiteX8" fmla="*/ 2604247 w 2607125"/>
                <a:gd name="connsiteY8" fmla="*/ 1485821 h 1906219"/>
                <a:gd name="connsiteX9" fmla="*/ 1039912 w 2607125"/>
                <a:gd name="connsiteY9" fmla="*/ 0 h 1906219"/>
                <a:gd name="connsiteX10" fmla="*/ 0 w 2607125"/>
                <a:gd name="connsiteY10" fmla="*/ 396661 h 1906219"/>
                <a:gd name="connsiteX11" fmla="*/ 505830 w 2607125"/>
                <a:gd name="connsiteY11" fmla="*/ 902491 h 1906219"/>
                <a:gd name="connsiteX12" fmla="*/ 521037 w 2607125"/>
                <a:gd name="connsiteY12" fmla="*/ 888503 h 1906219"/>
                <a:gd name="connsiteX13" fmla="*/ 952670 w 2607125"/>
                <a:gd name="connsiteY13" fmla="*/ 717012 h 1906219"/>
                <a:gd name="connsiteX14" fmla="*/ 1033188 w 2607125"/>
                <a:gd name="connsiteY14" fmla="*/ 712941 h 1906219"/>
                <a:gd name="connsiteX15" fmla="*/ 1039910 w 2607125"/>
                <a:gd name="connsiteY15" fmla="*/ 712600 h 1906219"/>
                <a:gd name="connsiteX16" fmla="*/ 1039911 w 2607125"/>
                <a:gd name="connsiteY16" fmla="*/ 1 h 1906219"/>
                <a:gd name="connsiteX17" fmla="*/ 1033186 w 2607125"/>
                <a:gd name="connsiteY17" fmla="*/ 341 h 1906219"/>
                <a:gd name="connsiteX18" fmla="*/ 879854 w 2607125"/>
                <a:gd name="connsiteY18" fmla="*/ 8093 h 1906219"/>
                <a:gd name="connsiteX19" fmla="*/ 87966 w 2607125"/>
                <a:gd name="connsiteY19" fmla="*/ 322722 h 190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125" h="1906219">
                  <a:moveTo>
                    <a:pt x="1039912" y="712600"/>
                  </a:moveTo>
                  <a:cubicBezTo>
                    <a:pt x="1511129" y="712600"/>
                    <a:pt x="1893687" y="1095159"/>
                    <a:pt x="1893687" y="1566376"/>
                  </a:cubicBezTo>
                  <a:lnTo>
                    <a:pt x="1900867" y="1566376"/>
                  </a:lnTo>
                  <a:lnTo>
                    <a:pt x="1902004" y="1588886"/>
                  </a:lnTo>
                  <a:cubicBezTo>
                    <a:pt x="1920106" y="1767127"/>
                    <a:pt x="2070635" y="1906219"/>
                    <a:pt x="2253652" y="1906219"/>
                  </a:cubicBezTo>
                  <a:cubicBezTo>
                    <a:pt x="2448869" y="1906219"/>
                    <a:pt x="2607125" y="1747964"/>
                    <a:pt x="2607125" y="1552746"/>
                  </a:cubicBezTo>
                  <a:cubicBezTo>
                    <a:pt x="2607125" y="1540545"/>
                    <a:pt x="2606507" y="1528488"/>
                    <a:pt x="2605300" y="1516605"/>
                  </a:cubicBezTo>
                  <a:lnTo>
                    <a:pt x="2604972" y="1514461"/>
                  </a:lnTo>
                  <a:lnTo>
                    <a:pt x="2604247" y="1485821"/>
                  </a:lnTo>
                  <a:cubicBezTo>
                    <a:pt x="2562262" y="658690"/>
                    <a:pt x="1877401" y="0"/>
                    <a:pt x="1039912" y="0"/>
                  </a:cubicBezTo>
                  <a:close/>
                  <a:moveTo>
                    <a:pt x="0" y="396661"/>
                  </a:moveTo>
                  <a:lnTo>
                    <a:pt x="505830" y="902491"/>
                  </a:lnTo>
                  <a:lnTo>
                    <a:pt x="521037" y="888503"/>
                  </a:lnTo>
                  <a:cubicBezTo>
                    <a:pt x="643173" y="794841"/>
                    <a:pt x="791307" y="733420"/>
                    <a:pt x="952670" y="717012"/>
                  </a:cubicBezTo>
                  <a:lnTo>
                    <a:pt x="1033188" y="712941"/>
                  </a:lnTo>
                  <a:lnTo>
                    <a:pt x="1039910" y="712600"/>
                  </a:lnTo>
                  <a:lnTo>
                    <a:pt x="1039911" y="1"/>
                  </a:lnTo>
                  <a:lnTo>
                    <a:pt x="1033186" y="341"/>
                  </a:lnTo>
                  <a:lnTo>
                    <a:pt x="879854" y="8093"/>
                  </a:lnTo>
                  <a:cubicBezTo>
                    <a:pt x="583814" y="38197"/>
                    <a:pt x="312041" y="150883"/>
                    <a:pt x="87966" y="322722"/>
                  </a:cubicBezTo>
                  <a:close/>
                </a:path>
              </a:pathLst>
            </a:custGeom>
            <a:gradFill>
              <a:gsLst>
                <a:gs pos="46000">
                  <a:schemeClr val="accent4">
                    <a:alpha val="6000"/>
                  </a:schemeClr>
                </a:gs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9D9648EE-748C-DA24-540C-27C9E9BA7F3E}"/>
                </a:ext>
              </a:extLst>
            </p:cNvPr>
            <p:cNvSpPr/>
            <p:nvPr/>
          </p:nvSpPr>
          <p:spPr>
            <a:xfrm rot="900000" flipH="1">
              <a:off x="5382262" y="2067881"/>
              <a:ext cx="3131625" cy="2673666"/>
            </a:xfrm>
            <a:custGeom>
              <a:avLst/>
              <a:gdLst>
                <a:gd name="connsiteX0" fmla="*/ 718978 w 3131625"/>
                <a:gd name="connsiteY0" fmla="*/ 1474286 h 2673666"/>
                <a:gd name="connsiteX1" fmla="*/ 3625 w 3131625"/>
                <a:gd name="connsiteY1" fmla="*/ 1474286 h 2673666"/>
                <a:gd name="connsiteX2" fmla="*/ 1371 w 3131625"/>
                <a:gd name="connsiteY2" fmla="*/ 1500302 h 2673666"/>
                <a:gd name="connsiteX3" fmla="*/ 458474 w 3131625"/>
                <a:gd name="connsiteY3" fmla="*/ 2673666 h 2673666"/>
                <a:gd name="connsiteX4" fmla="*/ 962358 w 3131625"/>
                <a:gd name="connsiteY4" fmla="*/ 2169782 h 2673666"/>
                <a:gd name="connsiteX5" fmla="*/ 713434 w 3131625"/>
                <a:gd name="connsiteY5" fmla="*/ 1607037 h 2673666"/>
                <a:gd name="connsiteX6" fmla="*/ 458474 w 3131625"/>
                <a:gd name="connsiteY6" fmla="*/ 458476 h 2673666"/>
                <a:gd name="connsiteX7" fmla="*/ 453961 w 3131625"/>
                <a:gd name="connsiteY7" fmla="*/ 463471 h 2673666"/>
                <a:gd name="connsiteX8" fmla="*/ 351020 w 3131625"/>
                <a:gd name="connsiteY8" fmla="*/ 577375 h 2673666"/>
                <a:gd name="connsiteX9" fmla="*/ 13546 w 3131625"/>
                <a:gd name="connsiteY9" fmla="*/ 1359802 h 2673666"/>
                <a:gd name="connsiteX10" fmla="*/ 3626 w 3131625"/>
                <a:gd name="connsiteY10" fmla="*/ 1474285 h 2673666"/>
                <a:gd name="connsiteX11" fmla="*/ 718979 w 3131625"/>
                <a:gd name="connsiteY11" fmla="*/ 1474285 h 2673666"/>
                <a:gd name="connsiteX12" fmla="*/ 719842 w 3131625"/>
                <a:gd name="connsiteY12" fmla="*/ 1453642 h 2673666"/>
                <a:gd name="connsiteX13" fmla="*/ 903789 w 3131625"/>
                <a:gd name="connsiteY13" fmla="*/ 1027168 h 2673666"/>
                <a:gd name="connsiteX14" fmla="*/ 957846 w 3131625"/>
                <a:gd name="connsiteY14" fmla="*/ 967355 h 2673666"/>
                <a:gd name="connsiteX15" fmla="*/ 962358 w 3131625"/>
                <a:gd name="connsiteY15" fmla="*/ 962361 h 2673666"/>
                <a:gd name="connsiteX16" fmla="*/ 1961987 w 3131625"/>
                <a:gd name="connsiteY16" fmla="*/ 50544 h 2673666"/>
                <a:gd name="connsiteX17" fmla="*/ 458474 w 3131625"/>
                <a:gd name="connsiteY17" fmla="*/ 458474 h 2673666"/>
                <a:gd name="connsiteX18" fmla="*/ 962358 w 3131625"/>
                <a:gd name="connsiteY18" fmla="*/ 962358 h 2673666"/>
                <a:gd name="connsiteX19" fmla="*/ 2169780 w 3131625"/>
                <a:gd name="connsiteY19" fmla="*/ 962358 h 2673666"/>
                <a:gd name="connsiteX20" fmla="*/ 2174857 w 3131625"/>
                <a:gd name="connsiteY20" fmla="*/ 957281 h 2673666"/>
                <a:gd name="connsiteX21" fmla="*/ 2175884 w 3131625"/>
                <a:gd name="connsiteY21" fmla="*/ 958209 h 2673666"/>
                <a:gd name="connsiteX22" fmla="*/ 2169267 w 3131625"/>
                <a:gd name="connsiteY22" fmla="*/ 964826 h 2673666"/>
                <a:gd name="connsiteX23" fmla="*/ 2418192 w 3131625"/>
                <a:gd name="connsiteY23" fmla="*/ 1527570 h 2673666"/>
                <a:gd name="connsiteX24" fmla="*/ 2412648 w 3131625"/>
                <a:gd name="connsiteY24" fmla="*/ 1660322 h 2673666"/>
                <a:gd name="connsiteX25" fmla="*/ 3128000 w 3131625"/>
                <a:gd name="connsiteY25" fmla="*/ 1660322 h 2673666"/>
                <a:gd name="connsiteX26" fmla="*/ 3130255 w 3131625"/>
                <a:gd name="connsiteY26" fmla="*/ 1634306 h 2673666"/>
                <a:gd name="connsiteX27" fmla="*/ 2786070 w 3131625"/>
                <a:gd name="connsiteY27" fmla="*/ 586580 h 2673666"/>
                <a:gd name="connsiteX28" fmla="*/ 2693331 w 3131625"/>
                <a:gd name="connsiteY28" fmla="*/ 483395 h 2673666"/>
                <a:gd name="connsiteX29" fmla="*/ 2664618 w 3131625"/>
                <a:gd name="connsiteY29" fmla="*/ 448243 h 2673666"/>
                <a:gd name="connsiteX30" fmla="*/ 2637773 w 3131625"/>
                <a:gd name="connsiteY30" fmla="*/ 423977 h 2673666"/>
                <a:gd name="connsiteX31" fmla="*/ 2636025 w 3131625"/>
                <a:gd name="connsiteY31" fmla="*/ 422693 h 2673666"/>
                <a:gd name="connsiteX32" fmla="*/ 2615261 w 3131625"/>
                <a:gd name="connsiteY32" fmla="*/ 402956 h 2673666"/>
                <a:gd name="connsiteX33" fmla="*/ 1961987 w 3131625"/>
                <a:gd name="connsiteY33" fmla="*/ 50544 h 267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31625" h="2673666">
                  <a:moveTo>
                    <a:pt x="718978" y="1474286"/>
                  </a:moveTo>
                  <a:lnTo>
                    <a:pt x="3625" y="1474286"/>
                  </a:lnTo>
                  <a:lnTo>
                    <a:pt x="1371" y="1500302"/>
                  </a:lnTo>
                  <a:cubicBezTo>
                    <a:pt x="-16257" y="1922902"/>
                    <a:pt x="136109" y="2351302"/>
                    <a:pt x="458474" y="2673666"/>
                  </a:cubicBezTo>
                  <a:lnTo>
                    <a:pt x="962358" y="2169782"/>
                  </a:lnTo>
                  <a:cubicBezTo>
                    <a:pt x="806169" y="2013593"/>
                    <a:pt x="723195" y="1811742"/>
                    <a:pt x="713434" y="1607037"/>
                  </a:cubicBezTo>
                  <a:close/>
                  <a:moveTo>
                    <a:pt x="458474" y="458476"/>
                  </a:moveTo>
                  <a:lnTo>
                    <a:pt x="453961" y="463471"/>
                  </a:lnTo>
                  <a:lnTo>
                    <a:pt x="351020" y="577375"/>
                  </a:lnTo>
                  <a:cubicBezTo>
                    <a:pt x="162975" y="807994"/>
                    <a:pt x="50483" y="1079848"/>
                    <a:pt x="13546" y="1359802"/>
                  </a:cubicBezTo>
                  <a:lnTo>
                    <a:pt x="3626" y="1474285"/>
                  </a:lnTo>
                  <a:lnTo>
                    <a:pt x="718979" y="1474285"/>
                  </a:lnTo>
                  <a:lnTo>
                    <a:pt x="719842" y="1453642"/>
                  </a:lnTo>
                  <a:cubicBezTo>
                    <a:pt x="739975" y="1301050"/>
                    <a:pt x="801291" y="1152872"/>
                    <a:pt x="903789" y="1027168"/>
                  </a:cubicBezTo>
                  <a:lnTo>
                    <a:pt x="957846" y="967355"/>
                  </a:lnTo>
                  <a:lnTo>
                    <a:pt x="962358" y="962361"/>
                  </a:lnTo>
                  <a:close/>
                  <a:moveTo>
                    <a:pt x="1961987" y="50544"/>
                  </a:moveTo>
                  <a:cubicBezTo>
                    <a:pt x="1441877" y="-84637"/>
                    <a:pt x="865607" y="51340"/>
                    <a:pt x="458474" y="458474"/>
                  </a:cubicBezTo>
                  <a:lnTo>
                    <a:pt x="962358" y="962358"/>
                  </a:lnTo>
                  <a:cubicBezTo>
                    <a:pt x="1295558" y="629157"/>
                    <a:pt x="1836579" y="629157"/>
                    <a:pt x="2169780" y="962358"/>
                  </a:cubicBezTo>
                  <a:lnTo>
                    <a:pt x="2174857" y="957281"/>
                  </a:lnTo>
                  <a:lnTo>
                    <a:pt x="2175884" y="958209"/>
                  </a:lnTo>
                  <a:lnTo>
                    <a:pt x="2169267" y="964826"/>
                  </a:lnTo>
                  <a:cubicBezTo>
                    <a:pt x="2325456" y="1121014"/>
                    <a:pt x="2408431" y="1322865"/>
                    <a:pt x="2418192" y="1527570"/>
                  </a:cubicBezTo>
                  <a:lnTo>
                    <a:pt x="2412648" y="1660322"/>
                  </a:lnTo>
                  <a:lnTo>
                    <a:pt x="3128000" y="1660322"/>
                  </a:lnTo>
                  <a:lnTo>
                    <a:pt x="3130255" y="1634306"/>
                  </a:lnTo>
                  <a:cubicBezTo>
                    <a:pt x="3145679" y="1264531"/>
                    <a:pt x="3030952" y="890315"/>
                    <a:pt x="2786070" y="586580"/>
                  </a:cubicBezTo>
                  <a:lnTo>
                    <a:pt x="2693331" y="483395"/>
                  </a:lnTo>
                  <a:lnTo>
                    <a:pt x="2664618" y="448243"/>
                  </a:lnTo>
                  <a:cubicBezTo>
                    <a:pt x="2655991" y="439616"/>
                    <a:pt x="2647029" y="431527"/>
                    <a:pt x="2637773" y="423977"/>
                  </a:cubicBezTo>
                  <a:lnTo>
                    <a:pt x="2636025" y="422693"/>
                  </a:lnTo>
                  <a:lnTo>
                    <a:pt x="2615261" y="402956"/>
                  </a:lnTo>
                  <a:cubicBezTo>
                    <a:pt x="2423211" y="229461"/>
                    <a:pt x="2198401" y="111991"/>
                    <a:pt x="1961987" y="50544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0" name="Group 127">
            <a:extLst>
              <a:ext uri="{FF2B5EF4-FFF2-40B4-BE49-F238E27FC236}">
                <a16:creationId xmlns:a16="http://schemas.microsoft.com/office/drawing/2014/main" xmlns="" id="{F5DC4265-8BBA-0D13-C910-8B4A634F6274}"/>
              </a:ext>
            </a:extLst>
          </p:cNvPr>
          <p:cNvGrpSpPr/>
          <p:nvPr/>
        </p:nvGrpSpPr>
        <p:grpSpPr>
          <a:xfrm>
            <a:off x="8742003" y="-89611"/>
            <a:ext cx="3394793" cy="3046756"/>
            <a:chOff x="6779219" y="1837291"/>
            <a:chExt cx="3394793" cy="3046756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1570A87E-9723-5BDB-5705-B8DD98DED557}"/>
                </a:ext>
              </a:extLst>
            </p:cNvPr>
            <p:cNvSpPr/>
            <p:nvPr/>
          </p:nvSpPr>
          <p:spPr>
            <a:xfrm rot="900000" flipH="1">
              <a:off x="7409492" y="1837291"/>
              <a:ext cx="2764520" cy="1474283"/>
            </a:xfrm>
            <a:custGeom>
              <a:avLst/>
              <a:gdLst>
                <a:gd name="connsiteX0" fmla="*/ 454847 w 2764520"/>
                <a:gd name="connsiteY0" fmla="*/ 458474 h 1474283"/>
                <a:gd name="connsiteX1" fmla="*/ 450333 w 2764520"/>
                <a:gd name="connsiteY1" fmla="*/ 463470 h 1474283"/>
                <a:gd name="connsiteX2" fmla="*/ 347392 w 2764520"/>
                <a:gd name="connsiteY2" fmla="*/ 577373 h 1474283"/>
                <a:gd name="connsiteX3" fmla="*/ 9918 w 2764520"/>
                <a:gd name="connsiteY3" fmla="*/ 1359799 h 1474283"/>
                <a:gd name="connsiteX4" fmla="*/ 0 w 2764520"/>
                <a:gd name="connsiteY4" fmla="*/ 1474283 h 1474283"/>
                <a:gd name="connsiteX5" fmla="*/ 715352 w 2764520"/>
                <a:gd name="connsiteY5" fmla="*/ 1474283 h 1474283"/>
                <a:gd name="connsiteX6" fmla="*/ 716214 w 2764520"/>
                <a:gd name="connsiteY6" fmla="*/ 1453639 h 1474283"/>
                <a:gd name="connsiteX7" fmla="*/ 900161 w 2764520"/>
                <a:gd name="connsiteY7" fmla="*/ 1027166 h 1474283"/>
                <a:gd name="connsiteX8" fmla="*/ 954218 w 2764520"/>
                <a:gd name="connsiteY8" fmla="*/ 967353 h 1474283"/>
                <a:gd name="connsiteX9" fmla="*/ 958731 w 2764520"/>
                <a:gd name="connsiteY9" fmla="*/ 962359 h 1474283"/>
                <a:gd name="connsiteX10" fmla="*/ 1958359 w 2764520"/>
                <a:gd name="connsiteY10" fmla="*/ 50544 h 1474283"/>
                <a:gd name="connsiteX11" fmla="*/ 454846 w 2764520"/>
                <a:gd name="connsiteY11" fmla="*/ 458472 h 1474283"/>
                <a:gd name="connsiteX12" fmla="*/ 958731 w 2764520"/>
                <a:gd name="connsiteY12" fmla="*/ 962357 h 1474283"/>
                <a:gd name="connsiteX13" fmla="*/ 2166152 w 2764520"/>
                <a:gd name="connsiteY13" fmla="*/ 962357 h 1474283"/>
                <a:gd name="connsiteX14" fmla="*/ 2171229 w 2764520"/>
                <a:gd name="connsiteY14" fmla="*/ 957280 h 1474283"/>
                <a:gd name="connsiteX15" fmla="*/ 2187950 w 2764520"/>
                <a:gd name="connsiteY15" fmla="*/ 972393 h 1474283"/>
                <a:gd name="connsiteX16" fmla="*/ 2660991 w 2764520"/>
                <a:gd name="connsiteY16" fmla="*/ 948129 h 1474283"/>
                <a:gd name="connsiteX17" fmla="*/ 2660991 w 2764520"/>
                <a:gd name="connsiteY17" fmla="*/ 448243 h 1474283"/>
                <a:gd name="connsiteX18" fmla="*/ 2634145 w 2764520"/>
                <a:gd name="connsiteY18" fmla="*/ 423977 h 1474283"/>
                <a:gd name="connsiteX19" fmla="*/ 2632397 w 2764520"/>
                <a:gd name="connsiteY19" fmla="*/ 422693 h 1474283"/>
                <a:gd name="connsiteX20" fmla="*/ 2611633 w 2764520"/>
                <a:gd name="connsiteY20" fmla="*/ 402955 h 1474283"/>
                <a:gd name="connsiteX21" fmla="*/ 1958359 w 2764520"/>
                <a:gd name="connsiteY21" fmla="*/ 50544 h 147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520" h="1474283">
                  <a:moveTo>
                    <a:pt x="454847" y="458474"/>
                  </a:moveTo>
                  <a:lnTo>
                    <a:pt x="450333" y="463470"/>
                  </a:lnTo>
                  <a:lnTo>
                    <a:pt x="347392" y="577373"/>
                  </a:lnTo>
                  <a:cubicBezTo>
                    <a:pt x="159347" y="807992"/>
                    <a:pt x="46855" y="1079846"/>
                    <a:pt x="9918" y="1359799"/>
                  </a:cubicBezTo>
                  <a:lnTo>
                    <a:pt x="0" y="1474283"/>
                  </a:lnTo>
                  <a:lnTo>
                    <a:pt x="715352" y="1474283"/>
                  </a:lnTo>
                  <a:lnTo>
                    <a:pt x="716214" y="1453639"/>
                  </a:lnTo>
                  <a:cubicBezTo>
                    <a:pt x="736348" y="1301047"/>
                    <a:pt x="797663" y="1152870"/>
                    <a:pt x="900161" y="1027166"/>
                  </a:cubicBezTo>
                  <a:lnTo>
                    <a:pt x="954218" y="967353"/>
                  </a:lnTo>
                  <a:lnTo>
                    <a:pt x="958731" y="962359"/>
                  </a:lnTo>
                  <a:close/>
                  <a:moveTo>
                    <a:pt x="1958359" y="50544"/>
                  </a:moveTo>
                  <a:cubicBezTo>
                    <a:pt x="1438249" y="-84637"/>
                    <a:pt x="861980" y="51339"/>
                    <a:pt x="454846" y="458472"/>
                  </a:cubicBezTo>
                  <a:lnTo>
                    <a:pt x="958731" y="962357"/>
                  </a:lnTo>
                  <a:cubicBezTo>
                    <a:pt x="1291932" y="629156"/>
                    <a:pt x="1832951" y="629156"/>
                    <a:pt x="2166152" y="962357"/>
                  </a:cubicBezTo>
                  <a:lnTo>
                    <a:pt x="2171229" y="957280"/>
                  </a:lnTo>
                  <a:lnTo>
                    <a:pt x="2187950" y="972393"/>
                  </a:lnTo>
                  <a:cubicBezTo>
                    <a:pt x="2326785" y="1085629"/>
                    <a:pt x="2531578" y="1077542"/>
                    <a:pt x="2660991" y="948129"/>
                  </a:cubicBezTo>
                  <a:cubicBezTo>
                    <a:pt x="2799030" y="810089"/>
                    <a:pt x="2799030" y="586282"/>
                    <a:pt x="2660991" y="448243"/>
                  </a:cubicBezTo>
                  <a:cubicBezTo>
                    <a:pt x="2652363" y="439615"/>
                    <a:pt x="2643401" y="431527"/>
                    <a:pt x="2634145" y="423977"/>
                  </a:cubicBezTo>
                  <a:lnTo>
                    <a:pt x="2632397" y="422693"/>
                  </a:lnTo>
                  <a:lnTo>
                    <a:pt x="2611633" y="402955"/>
                  </a:lnTo>
                  <a:cubicBezTo>
                    <a:pt x="2419583" y="229461"/>
                    <a:pt x="2194773" y="111990"/>
                    <a:pt x="1958359" y="50544"/>
                  </a:cubicBezTo>
                  <a:close/>
                </a:path>
              </a:pathLst>
            </a:custGeom>
            <a:gradFill>
              <a:gsLst>
                <a:gs pos="46000">
                  <a:schemeClr val="accent2">
                    <a:alpha val="6000"/>
                  </a:schemeClr>
                </a:gs>
                <a:gs pos="100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F95C1EDB-E93D-6A06-AC2E-552A97756C75}"/>
                </a:ext>
              </a:extLst>
            </p:cNvPr>
            <p:cNvSpPr/>
            <p:nvPr/>
          </p:nvSpPr>
          <p:spPr>
            <a:xfrm rot="900000" flipV="1">
              <a:off x="6779219" y="2210383"/>
              <a:ext cx="3131418" cy="2673664"/>
            </a:xfrm>
            <a:custGeom>
              <a:avLst/>
              <a:gdLst>
                <a:gd name="connsiteX0" fmla="*/ 2412440 w 3131418"/>
                <a:gd name="connsiteY0" fmla="*/ 1654973 h 2673664"/>
                <a:gd name="connsiteX1" fmla="*/ 3127792 w 3131418"/>
                <a:gd name="connsiteY1" fmla="*/ 1654973 h 2673664"/>
                <a:gd name="connsiteX2" fmla="*/ 3130047 w 3131418"/>
                <a:gd name="connsiteY2" fmla="*/ 1628957 h 2673664"/>
                <a:gd name="connsiteX3" fmla="*/ 2672945 w 3131418"/>
                <a:gd name="connsiteY3" fmla="*/ 455594 h 2673664"/>
                <a:gd name="connsiteX4" fmla="*/ 2671666 w 3131418"/>
                <a:gd name="connsiteY4" fmla="*/ 456873 h 2673664"/>
                <a:gd name="connsiteX5" fmla="*/ 2664616 w 3131418"/>
                <a:gd name="connsiteY5" fmla="*/ 448243 h 2673664"/>
                <a:gd name="connsiteX6" fmla="*/ 2637771 w 3131418"/>
                <a:gd name="connsiteY6" fmla="*/ 423978 h 2673664"/>
                <a:gd name="connsiteX7" fmla="*/ 2636023 w 3131418"/>
                <a:gd name="connsiteY7" fmla="*/ 422694 h 2673664"/>
                <a:gd name="connsiteX8" fmla="*/ 2615259 w 3131418"/>
                <a:gd name="connsiteY8" fmla="*/ 402955 h 2673664"/>
                <a:gd name="connsiteX9" fmla="*/ 458472 w 3131418"/>
                <a:gd name="connsiteY9" fmla="*/ 458473 h 2673664"/>
                <a:gd name="connsiteX10" fmla="*/ 962357 w 3131418"/>
                <a:gd name="connsiteY10" fmla="*/ 962357 h 2673664"/>
                <a:gd name="connsiteX11" fmla="*/ 2169779 w 3131418"/>
                <a:gd name="connsiteY11" fmla="*/ 962358 h 2673664"/>
                <a:gd name="connsiteX12" fmla="*/ 2170689 w 3131418"/>
                <a:gd name="connsiteY12" fmla="*/ 961447 h 2673664"/>
                <a:gd name="connsiteX13" fmla="*/ 2272473 w 3131418"/>
                <a:gd name="connsiteY13" fmla="*/ 1084511 h 2673664"/>
                <a:gd name="connsiteX14" fmla="*/ 2417985 w 3131418"/>
                <a:gd name="connsiteY14" fmla="*/ 1522222 h 2673664"/>
                <a:gd name="connsiteX15" fmla="*/ 3625 w 3131418"/>
                <a:gd name="connsiteY15" fmla="*/ 1474283 h 2673664"/>
                <a:gd name="connsiteX16" fmla="*/ 718977 w 3131418"/>
                <a:gd name="connsiteY16" fmla="*/ 1474283 h 2673664"/>
                <a:gd name="connsiteX17" fmla="*/ 719839 w 3131418"/>
                <a:gd name="connsiteY17" fmla="*/ 1453639 h 2673664"/>
                <a:gd name="connsiteX18" fmla="*/ 903787 w 3131418"/>
                <a:gd name="connsiteY18" fmla="*/ 1027166 h 2673664"/>
                <a:gd name="connsiteX19" fmla="*/ 957843 w 3131418"/>
                <a:gd name="connsiteY19" fmla="*/ 967353 h 2673664"/>
                <a:gd name="connsiteX20" fmla="*/ 962356 w 3131418"/>
                <a:gd name="connsiteY20" fmla="*/ 962358 h 2673664"/>
                <a:gd name="connsiteX21" fmla="*/ 458472 w 3131418"/>
                <a:gd name="connsiteY21" fmla="*/ 458474 h 2673664"/>
                <a:gd name="connsiteX22" fmla="*/ 453958 w 3131418"/>
                <a:gd name="connsiteY22" fmla="*/ 463470 h 2673664"/>
                <a:gd name="connsiteX23" fmla="*/ 351018 w 3131418"/>
                <a:gd name="connsiteY23" fmla="*/ 577373 h 2673664"/>
                <a:gd name="connsiteX24" fmla="*/ 13544 w 3131418"/>
                <a:gd name="connsiteY24" fmla="*/ 1359799 h 2673664"/>
                <a:gd name="connsiteX25" fmla="*/ 458473 w 3131418"/>
                <a:gd name="connsiteY25" fmla="*/ 2673664 h 2673664"/>
                <a:gd name="connsiteX26" fmla="*/ 962357 w 3131418"/>
                <a:gd name="connsiteY26" fmla="*/ 2169781 h 2673664"/>
                <a:gd name="connsiteX27" fmla="*/ 713433 w 3131418"/>
                <a:gd name="connsiteY27" fmla="*/ 1607036 h 2673664"/>
                <a:gd name="connsiteX28" fmla="*/ 718977 w 3131418"/>
                <a:gd name="connsiteY28" fmla="*/ 1474285 h 2673664"/>
                <a:gd name="connsiteX29" fmla="*/ 3625 w 3131418"/>
                <a:gd name="connsiteY29" fmla="*/ 1474285 h 2673664"/>
                <a:gd name="connsiteX30" fmla="*/ 1370 w 3131418"/>
                <a:gd name="connsiteY30" fmla="*/ 1500301 h 2673664"/>
                <a:gd name="connsiteX31" fmla="*/ 458473 w 3131418"/>
                <a:gd name="connsiteY31" fmla="*/ 2673664 h 267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31418" h="2673664">
                  <a:moveTo>
                    <a:pt x="2412440" y="1654973"/>
                  </a:moveTo>
                  <a:lnTo>
                    <a:pt x="3127792" y="1654973"/>
                  </a:lnTo>
                  <a:lnTo>
                    <a:pt x="3130047" y="1628957"/>
                  </a:lnTo>
                  <a:cubicBezTo>
                    <a:pt x="3147676" y="1206357"/>
                    <a:pt x="2995309" y="777957"/>
                    <a:pt x="2672945" y="455594"/>
                  </a:cubicBezTo>
                  <a:lnTo>
                    <a:pt x="2671666" y="456873"/>
                  </a:lnTo>
                  <a:lnTo>
                    <a:pt x="2664616" y="448243"/>
                  </a:lnTo>
                  <a:cubicBezTo>
                    <a:pt x="2655989" y="439615"/>
                    <a:pt x="2647026" y="431527"/>
                    <a:pt x="2637771" y="423978"/>
                  </a:cubicBezTo>
                  <a:lnTo>
                    <a:pt x="2636023" y="422694"/>
                  </a:lnTo>
                  <a:lnTo>
                    <a:pt x="2615259" y="402955"/>
                  </a:lnTo>
                  <a:cubicBezTo>
                    <a:pt x="2000700" y="-152227"/>
                    <a:pt x="1050667" y="-133722"/>
                    <a:pt x="458472" y="458473"/>
                  </a:cubicBezTo>
                  <a:lnTo>
                    <a:pt x="962357" y="962357"/>
                  </a:lnTo>
                  <a:cubicBezTo>
                    <a:pt x="1295558" y="629157"/>
                    <a:pt x="1836578" y="629157"/>
                    <a:pt x="2169779" y="962358"/>
                  </a:cubicBezTo>
                  <a:lnTo>
                    <a:pt x="2170689" y="961447"/>
                  </a:lnTo>
                  <a:lnTo>
                    <a:pt x="2272473" y="1084511"/>
                  </a:lnTo>
                  <a:cubicBezTo>
                    <a:pt x="2362159" y="1216769"/>
                    <a:pt x="2410663" y="1368693"/>
                    <a:pt x="2417985" y="1522222"/>
                  </a:cubicBezTo>
                  <a:close/>
                  <a:moveTo>
                    <a:pt x="3625" y="1474283"/>
                  </a:moveTo>
                  <a:lnTo>
                    <a:pt x="718977" y="1474283"/>
                  </a:lnTo>
                  <a:lnTo>
                    <a:pt x="719839" y="1453639"/>
                  </a:lnTo>
                  <a:cubicBezTo>
                    <a:pt x="739973" y="1301047"/>
                    <a:pt x="801288" y="1152870"/>
                    <a:pt x="903787" y="1027166"/>
                  </a:cubicBezTo>
                  <a:lnTo>
                    <a:pt x="957843" y="967353"/>
                  </a:lnTo>
                  <a:lnTo>
                    <a:pt x="962356" y="962358"/>
                  </a:lnTo>
                  <a:lnTo>
                    <a:pt x="458472" y="458474"/>
                  </a:lnTo>
                  <a:lnTo>
                    <a:pt x="453958" y="463470"/>
                  </a:lnTo>
                  <a:lnTo>
                    <a:pt x="351018" y="577373"/>
                  </a:lnTo>
                  <a:cubicBezTo>
                    <a:pt x="162972" y="807992"/>
                    <a:pt x="50481" y="1079846"/>
                    <a:pt x="13544" y="1359799"/>
                  </a:cubicBezTo>
                  <a:close/>
                  <a:moveTo>
                    <a:pt x="458473" y="2673664"/>
                  </a:moveTo>
                  <a:lnTo>
                    <a:pt x="962357" y="2169781"/>
                  </a:lnTo>
                  <a:cubicBezTo>
                    <a:pt x="806169" y="2013592"/>
                    <a:pt x="723194" y="1811741"/>
                    <a:pt x="713433" y="1607036"/>
                  </a:cubicBezTo>
                  <a:lnTo>
                    <a:pt x="718977" y="1474285"/>
                  </a:lnTo>
                  <a:lnTo>
                    <a:pt x="3625" y="1474285"/>
                  </a:lnTo>
                  <a:lnTo>
                    <a:pt x="1370" y="1500301"/>
                  </a:lnTo>
                  <a:cubicBezTo>
                    <a:pt x="-16258" y="1922901"/>
                    <a:pt x="136108" y="2351301"/>
                    <a:pt x="458473" y="2673664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xmlns="" id="{9E6DA7B4-F268-9989-53D7-0FC2EB4E51A9}"/>
              </a:ext>
            </a:extLst>
          </p:cNvPr>
          <p:cNvSpPr/>
          <p:nvPr/>
        </p:nvSpPr>
        <p:spPr>
          <a:xfrm>
            <a:off x="990600" y="845550"/>
            <a:ext cx="10210800" cy="6150336"/>
          </a:xfrm>
          <a:prstGeom prst="round2SameRect">
            <a:avLst>
              <a:gd name="adj1" fmla="val 12659"/>
              <a:gd name="adj2" fmla="val 0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28747" y="1230193"/>
            <a:ext cx="9219484" cy="3221819"/>
            <a:chOff x="1428747" y="1230193"/>
            <a:chExt cx="9219484" cy="32218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0C65A434-4511-0235-BA95-A66516A463AC}"/>
                </a:ext>
              </a:extLst>
            </p:cNvPr>
            <p:cNvGrpSpPr/>
            <p:nvPr/>
          </p:nvGrpSpPr>
          <p:grpSpPr>
            <a:xfrm>
              <a:off x="1428747" y="1230193"/>
              <a:ext cx="9219484" cy="1653962"/>
              <a:chOff x="3489040" y="3230627"/>
              <a:chExt cx="4158343" cy="275809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3B2F6BB4-282E-E91B-A7E7-B7176A4ADF54}"/>
                  </a:ext>
                </a:extLst>
              </p:cNvPr>
              <p:cNvSpPr/>
              <p:nvPr/>
            </p:nvSpPr>
            <p:spPr>
              <a:xfrm>
                <a:off x="3489040" y="3230627"/>
                <a:ext cx="4158343" cy="821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Addressing Challenges for Persons with Disabilities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F2FFF2FB-3EAE-1348-EA1B-B6E4AA30E37A}"/>
                  </a:ext>
                </a:extLst>
              </p:cNvPr>
              <p:cNvSpPr/>
              <p:nvPr/>
            </p:nvSpPr>
            <p:spPr>
              <a:xfrm>
                <a:off x="3558440" y="4033282"/>
                <a:ext cx="3886357" cy="1955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This project aims to create an efficient booking system tailored for Persons with Disabilities (OKU) in Kuala Terengganu, enhancing accessibility and inclusivity in public transportation options.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31FE19F0-C3C3-2C25-EB3C-E6FE3AB55B2A}"/>
                </a:ext>
              </a:extLst>
            </p:cNvPr>
            <p:cNvSpPr/>
            <p:nvPr/>
          </p:nvSpPr>
          <p:spPr>
            <a:xfrm>
              <a:off x="1428749" y="2915885"/>
              <a:ext cx="909296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Rounded MT Bold" panose="020F0704030504030204" pitchFamily="34" charset="0"/>
                  <a:cs typeface="Poppins" panose="00000500000000000000" pitchFamily="2" charset="0"/>
                </a:rPr>
                <a:t>Key Components of Our System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86FF3C97-A892-50C2-1AD7-6F21C485AD10}"/>
                </a:ext>
              </a:extLst>
            </p:cNvPr>
            <p:cNvSpPr/>
            <p:nvPr/>
          </p:nvSpPr>
          <p:spPr>
            <a:xfrm>
              <a:off x="1582614" y="3316829"/>
              <a:ext cx="9065617" cy="1135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Arial Unicode MS" panose="020B0604020202020204" pitchFamily="34" charset="-128"/>
                  <a:cs typeface="Arial" panose="020B0604020202020204" pitchFamily="34" charset="0"/>
                </a:rPr>
                <a:t>This project utilizes a robust technology stack, including React.js for the frontend, PHP APIs for the backend, and MySQL for secure data storage, ensuring an efficient and accessible platform.</a:t>
              </a:r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0296835B-425B-3174-0DC1-5230AF610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856" y="4535080"/>
            <a:ext cx="1917559" cy="2023144"/>
          </a:xfrm>
          <a:prstGeom prst="rect">
            <a:avLst/>
          </a:prstGeom>
        </p:spPr>
      </p:pic>
      <p:pic>
        <p:nvPicPr>
          <p:cNvPr id="8" name="Graphic 1">
            <a:extLst>
              <a:ext uri="{FF2B5EF4-FFF2-40B4-BE49-F238E27FC236}">
                <a16:creationId xmlns:a16="http://schemas.microsoft.com/office/drawing/2014/main" xmlns="" id="{32EC2894-B501-412D-1964-C6AAE22577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6925" y="4690258"/>
            <a:ext cx="2536765" cy="2023144"/>
          </a:xfrm>
          <a:prstGeom prst="rect">
            <a:avLst/>
          </a:prstGeom>
        </p:spPr>
      </p:pic>
      <p:pic>
        <p:nvPicPr>
          <p:cNvPr id="9" name="Graphic 1">
            <a:extLst>
              <a:ext uri="{FF2B5EF4-FFF2-40B4-BE49-F238E27FC236}">
                <a16:creationId xmlns:a16="http://schemas.microsoft.com/office/drawing/2014/main" xmlns="" id="{94CDEDB0-048D-F732-94E2-9EA094DBFC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4796" y="4504632"/>
            <a:ext cx="1917559" cy="23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70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7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700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7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70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7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700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7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70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7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700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7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4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indefinite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1" dur="3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5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8" dur="3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53D0EFB-57E1-38F8-A0B0-11337CBCB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F6C5FF7-8582-C2E8-9498-E1C31769D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424E309-397B-EDB1-123F-299E4A387706}"/>
              </a:ext>
            </a:extLst>
          </p:cNvPr>
          <p:cNvGrpSpPr/>
          <p:nvPr/>
        </p:nvGrpSpPr>
        <p:grpSpPr>
          <a:xfrm>
            <a:off x="5538860" y="-2029775"/>
            <a:ext cx="6653140" cy="6653140"/>
            <a:chOff x="6669160" y="-1484018"/>
            <a:chExt cx="6653140" cy="6653140"/>
          </a:xfrm>
        </p:grpSpPr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xmlns="" id="{6AD7F396-1D5A-A34B-ACEF-AD6C4843E3F0}"/>
                </a:ext>
              </a:extLst>
            </p:cNvPr>
            <p:cNvSpPr/>
            <p:nvPr/>
          </p:nvSpPr>
          <p:spPr>
            <a:xfrm>
              <a:off x="6669160" y="-1484018"/>
              <a:ext cx="6653140" cy="6653140"/>
            </a:xfrm>
            <a:prstGeom prst="donut">
              <a:avLst/>
            </a:prstGeom>
            <a:gradFill flip="none" rotWithShape="1">
              <a:gsLst>
                <a:gs pos="0">
                  <a:schemeClr val="accent1"/>
                </a:gs>
                <a:gs pos="66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774700" dist="546100" dir="2700000" algn="ctr" rotWithShape="0">
                <a:srgbClr val="000000">
                  <a:alpha val="40000"/>
                </a:srgbClr>
              </a:outerShdw>
              <a:softEdge rad="800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xmlns="" id="{3B305C0D-DF37-F7CF-91EE-D9DF87107BF6}"/>
                </a:ext>
              </a:extLst>
            </p:cNvPr>
            <p:cNvSpPr/>
            <p:nvPr/>
          </p:nvSpPr>
          <p:spPr>
            <a:xfrm>
              <a:off x="7437023" y="-716155"/>
              <a:ext cx="5117415" cy="5117415"/>
            </a:xfrm>
            <a:prstGeom prst="donut">
              <a:avLst/>
            </a:prstGeom>
            <a:gradFill flip="none" rotWithShape="1">
              <a:gsLst>
                <a:gs pos="0">
                  <a:schemeClr val="accent1"/>
                </a:gs>
                <a:gs pos="66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xmlns="" id="{E0FA7141-5765-DAAC-7B55-7B2A3F41CA3F}"/>
                </a:ext>
              </a:extLst>
            </p:cNvPr>
            <p:cNvSpPr/>
            <p:nvPr/>
          </p:nvSpPr>
          <p:spPr>
            <a:xfrm>
              <a:off x="7437023" y="-716155"/>
              <a:ext cx="5117415" cy="511741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455875C-0C39-DD1F-27A2-F1C3850B9EE9}"/>
              </a:ext>
            </a:extLst>
          </p:cNvPr>
          <p:cNvGrpSpPr/>
          <p:nvPr/>
        </p:nvGrpSpPr>
        <p:grpSpPr>
          <a:xfrm>
            <a:off x="1097295" y="3504674"/>
            <a:ext cx="4279595" cy="2460499"/>
            <a:chOff x="1097295" y="3504674"/>
            <a:chExt cx="4279595" cy="2460499"/>
          </a:xfrm>
        </p:grpSpPr>
        <p:grpSp>
          <p:nvGrpSpPr>
            <p:cNvPr id="45" name="Group 115">
              <a:extLst>
                <a:ext uri="{FF2B5EF4-FFF2-40B4-BE49-F238E27FC236}">
                  <a16:creationId xmlns:a16="http://schemas.microsoft.com/office/drawing/2014/main" xmlns="" id="{94EE04F0-C272-F303-FE48-87C8E3F2B129}"/>
                </a:ext>
              </a:extLst>
            </p:cNvPr>
            <p:cNvGrpSpPr/>
            <p:nvPr/>
          </p:nvGrpSpPr>
          <p:grpSpPr>
            <a:xfrm>
              <a:off x="1097295" y="3504674"/>
              <a:ext cx="4279595" cy="2460499"/>
              <a:chOff x="5884968" y="4726642"/>
              <a:chExt cx="4279595" cy="246049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B7A538CD-F53F-7348-18B6-A55DB145F54F}"/>
                  </a:ext>
                </a:extLst>
              </p:cNvPr>
              <p:cNvSpPr/>
              <p:nvPr/>
            </p:nvSpPr>
            <p:spPr>
              <a:xfrm>
                <a:off x="5884968" y="4726642"/>
                <a:ext cx="4191000" cy="2460499"/>
              </a:xfrm>
              <a:prstGeom prst="roundRect">
                <a:avLst>
                  <a:gd name="adj" fmla="val 301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87400" dist="355600" dir="5400000" sx="87000" sy="87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xmlns="" id="{3E78EF4E-9C7B-0B8B-CD7E-D6147F11DEEF}"/>
                  </a:ext>
                </a:extLst>
              </p:cNvPr>
              <p:cNvGrpSpPr/>
              <p:nvPr/>
            </p:nvGrpSpPr>
            <p:grpSpPr>
              <a:xfrm>
                <a:off x="6964164" y="4896228"/>
                <a:ext cx="3200399" cy="634020"/>
                <a:chOff x="2603196" y="2151662"/>
                <a:chExt cx="3200399" cy="634020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xmlns="" id="{D346AE57-499C-54DC-16D2-82A1CF4BAE26}"/>
                    </a:ext>
                  </a:extLst>
                </p:cNvPr>
                <p:cNvSpPr txBox="1"/>
                <p:nvPr/>
              </p:nvSpPr>
              <p:spPr>
                <a:xfrm>
                  <a:off x="2603197" y="2456429"/>
                  <a:ext cx="2883204" cy="315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GB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xmlns="" id="{4709A676-9857-C688-240E-B42C27863F6E}"/>
                    </a:ext>
                  </a:extLst>
                </p:cNvPr>
                <p:cNvSpPr txBox="1"/>
                <p:nvPr/>
              </p:nvSpPr>
              <p:spPr>
                <a:xfrm>
                  <a:off x="2603196" y="2151662"/>
                  <a:ext cx="3200399" cy="6340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en-US" sz="28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  <a:cs typeface="Poppins" panose="00000500000000000000" pitchFamily="2" charset="0"/>
                    </a:rPr>
                    <a:t>Key </a:t>
                  </a:r>
                  <a:r>
                    <a:rPr lang="en-US" sz="3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  <a:cs typeface="Poppins" panose="00000500000000000000" pitchFamily="2" charset="0"/>
                    </a:rPr>
                    <a:t>features</a:t>
                  </a:r>
                  <a:endParaRPr lang="en-GB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xmlns="" id="{AD1FF8E1-1523-2FAD-7FD4-9D4504AF5E44}"/>
                  </a:ext>
                </a:extLst>
              </p:cNvPr>
              <p:cNvGrpSpPr/>
              <p:nvPr/>
            </p:nvGrpSpPr>
            <p:grpSpPr>
              <a:xfrm>
                <a:off x="6128246" y="4892541"/>
                <a:ext cx="747322" cy="624278"/>
                <a:chOff x="2148278" y="4406562"/>
                <a:chExt cx="747322" cy="624278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xmlns="" id="{7921BEC7-6A67-ECB0-DF57-88247C724AF1}"/>
                    </a:ext>
                  </a:extLst>
                </p:cNvPr>
                <p:cNvSpPr/>
                <p:nvPr/>
              </p:nvSpPr>
              <p:spPr>
                <a:xfrm>
                  <a:off x="2209800" y="4406562"/>
                  <a:ext cx="624278" cy="624278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9000000" scaled="0"/>
                </a:gradFill>
                <a:ln w="12700" cap="rnd">
                  <a:noFill/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xmlns="" id="{555D873F-0020-A453-4BDA-56771F1F40F2}"/>
                    </a:ext>
                  </a:extLst>
                </p:cNvPr>
                <p:cNvSpPr txBox="1"/>
                <p:nvPr/>
              </p:nvSpPr>
              <p:spPr>
                <a:xfrm>
                  <a:off x="2148278" y="4518646"/>
                  <a:ext cx="74732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Poppins" panose="00000500000000000000" pitchFamily="2" charset="0"/>
                    </a:rPr>
                    <a:t>01</a:t>
                  </a:r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E200F958-0293-C3A1-4FE8-93DF3456AFC5}"/>
                </a:ext>
              </a:extLst>
            </p:cNvPr>
            <p:cNvGrpSpPr/>
            <p:nvPr/>
          </p:nvGrpSpPr>
          <p:grpSpPr>
            <a:xfrm>
              <a:off x="1477826" y="4465951"/>
              <a:ext cx="3838127" cy="379078"/>
              <a:chOff x="7631726" y="710359"/>
              <a:chExt cx="3838127" cy="37907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1B05AB28-38A3-4392-1D6D-BD1FA5AB14AD}"/>
                  </a:ext>
                </a:extLst>
              </p:cNvPr>
              <p:cNvSpPr/>
              <p:nvPr/>
            </p:nvSpPr>
            <p:spPr>
              <a:xfrm>
                <a:off x="8002469" y="710359"/>
                <a:ext cx="3467384" cy="379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Secure registration &amp; login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xmlns="" id="{BF7293F2-839B-8BF4-8705-F1ABCA627FF1}"/>
                  </a:ext>
                </a:extLst>
              </p:cNvPr>
              <p:cNvGrpSpPr/>
              <p:nvPr/>
            </p:nvGrpSpPr>
            <p:grpSpPr>
              <a:xfrm>
                <a:off x="7631726" y="787461"/>
                <a:ext cx="226504" cy="224874"/>
                <a:chOff x="7293432" y="1810944"/>
                <a:chExt cx="767884" cy="762358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xmlns="" id="{37251AB5-AA6A-6346-C0FE-DFC36E4D1DEB}"/>
                    </a:ext>
                  </a:extLst>
                </p:cNvPr>
                <p:cNvSpPr/>
                <p:nvPr/>
              </p:nvSpPr>
              <p:spPr>
                <a:xfrm>
                  <a:off x="7293432" y="1810944"/>
                  <a:ext cx="762358" cy="7623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xmlns="" id="{1E1EA34F-61C1-114C-8C63-B1699E879B31}"/>
                    </a:ext>
                  </a:extLst>
                </p:cNvPr>
                <p:cNvSpPr/>
                <p:nvPr/>
              </p:nvSpPr>
              <p:spPr>
                <a:xfrm>
                  <a:off x="7487930" y="1835103"/>
                  <a:ext cx="573386" cy="54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358" h="724268">
                      <a:moveTo>
                        <a:pt x="735729" y="0"/>
                      </a:moveTo>
                      <a:lnTo>
                        <a:pt x="762358" y="40004"/>
                      </a:lnTo>
                      <a:cubicBezTo>
                        <a:pt x="684034" y="100847"/>
                        <a:pt x="598527" y="190509"/>
                        <a:pt x="505837" y="308990"/>
                      </a:cubicBezTo>
                      <a:cubicBezTo>
                        <a:pt x="413147" y="427470"/>
                        <a:pt x="342023" y="538941"/>
                        <a:pt x="292466" y="643401"/>
                      </a:cubicBezTo>
                      <a:lnTo>
                        <a:pt x="247913" y="673500"/>
                      </a:lnTo>
                      <a:cubicBezTo>
                        <a:pt x="217310" y="694784"/>
                        <a:pt x="191891" y="711707"/>
                        <a:pt x="171655" y="724268"/>
                      </a:cubicBezTo>
                      <a:cubicBezTo>
                        <a:pt x="164009" y="703091"/>
                        <a:pt x="152142" y="671822"/>
                        <a:pt x="136056" y="630461"/>
                      </a:cubicBezTo>
                      <a:lnTo>
                        <a:pt x="121967" y="600991"/>
                      </a:lnTo>
                      <a:cubicBezTo>
                        <a:pt x="101023" y="552125"/>
                        <a:pt x="81836" y="516359"/>
                        <a:pt x="64406" y="493691"/>
                      </a:cubicBezTo>
                      <a:cubicBezTo>
                        <a:pt x="46976" y="471024"/>
                        <a:pt x="25508" y="454317"/>
                        <a:pt x="0" y="443570"/>
                      </a:cubicBezTo>
                      <a:cubicBezTo>
                        <a:pt x="42597" y="392363"/>
                        <a:pt x="81439" y="366759"/>
                        <a:pt x="116526" y="366759"/>
                      </a:cubicBezTo>
                      <a:cubicBezTo>
                        <a:pt x="148891" y="366759"/>
                        <a:pt x="181158" y="403977"/>
                        <a:pt x="213325" y="478413"/>
                      </a:cubicBezTo>
                      <a:lnTo>
                        <a:pt x="225875" y="515806"/>
                      </a:lnTo>
                      <a:cubicBezTo>
                        <a:pt x="278901" y="417564"/>
                        <a:pt x="352947" y="320209"/>
                        <a:pt x="448012" y="223740"/>
                      </a:cubicBezTo>
                      <a:cubicBezTo>
                        <a:pt x="543078" y="127272"/>
                        <a:pt x="638983" y="52692"/>
                        <a:pt x="7357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28600" dist="38100" dir="5400000" algn="t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sz="8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xmlns="" id="{5F106D39-4566-D2D8-A1E3-8C83CA11589F}"/>
                </a:ext>
              </a:extLst>
            </p:cNvPr>
            <p:cNvGrpSpPr/>
            <p:nvPr/>
          </p:nvGrpSpPr>
          <p:grpSpPr>
            <a:xfrm>
              <a:off x="1477826" y="4945212"/>
              <a:ext cx="3390975" cy="412421"/>
              <a:chOff x="7631726" y="712927"/>
              <a:chExt cx="3390975" cy="412421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xmlns="" id="{724673A9-09FD-9300-064A-C25C89D1973F}"/>
                  </a:ext>
                </a:extLst>
              </p:cNvPr>
              <p:cNvSpPr/>
              <p:nvPr/>
            </p:nvSpPr>
            <p:spPr>
              <a:xfrm>
                <a:off x="7992279" y="712927"/>
                <a:ext cx="3030422" cy="412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da-DK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Book accessibility-tailored rides</a:t>
                </a:r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xmlns="" id="{99898226-81E0-4BF4-5E3F-0EE4F2D0D899}"/>
                  </a:ext>
                </a:extLst>
              </p:cNvPr>
              <p:cNvGrpSpPr/>
              <p:nvPr/>
            </p:nvGrpSpPr>
            <p:grpSpPr>
              <a:xfrm>
                <a:off x="7631726" y="787461"/>
                <a:ext cx="226504" cy="224874"/>
                <a:chOff x="7293432" y="1810944"/>
                <a:chExt cx="767884" cy="762358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xmlns="" id="{62C8177C-C66A-7720-E4E9-45D5D116BA03}"/>
                    </a:ext>
                  </a:extLst>
                </p:cNvPr>
                <p:cNvSpPr/>
                <p:nvPr/>
              </p:nvSpPr>
              <p:spPr>
                <a:xfrm>
                  <a:off x="7293432" y="1810944"/>
                  <a:ext cx="762358" cy="7623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xmlns="" id="{CEDACE34-C5A9-5058-122A-FC35B1B55BA9}"/>
                    </a:ext>
                  </a:extLst>
                </p:cNvPr>
                <p:cNvSpPr/>
                <p:nvPr/>
              </p:nvSpPr>
              <p:spPr>
                <a:xfrm>
                  <a:off x="7487930" y="1835103"/>
                  <a:ext cx="573386" cy="54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358" h="724268">
                      <a:moveTo>
                        <a:pt x="735729" y="0"/>
                      </a:moveTo>
                      <a:lnTo>
                        <a:pt x="762358" y="40004"/>
                      </a:lnTo>
                      <a:cubicBezTo>
                        <a:pt x="684034" y="100847"/>
                        <a:pt x="598527" y="190509"/>
                        <a:pt x="505837" y="308990"/>
                      </a:cubicBezTo>
                      <a:cubicBezTo>
                        <a:pt x="413147" y="427470"/>
                        <a:pt x="342023" y="538941"/>
                        <a:pt x="292466" y="643401"/>
                      </a:cubicBezTo>
                      <a:lnTo>
                        <a:pt x="247913" y="673500"/>
                      </a:lnTo>
                      <a:cubicBezTo>
                        <a:pt x="217310" y="694784"/>
                        <a:pt x="191891" y="711707"/>
                        <a:pt x="171655" y="724268"/>
                      </a:cubicBezTo>
                      <a:cubicBezTo>
                        <a:pt x="164009" y="703091"/>
                        <a:pt x="152142" y="671822"/>
                        <a:pt x="136056" y="630461"/>
                      </a:cubicBezTo>
                      <a:lnTo>
                        <a:pt x="121967" y="600991"/>
                      </a:lnTo>
                      <a:cubicBezTo>
                        <a:pt x="101023" y="552125"/>
                        <a:pt x="81836" y="516359"/>
                        <a:pt x="64406" y="493691"/>
                      </a:cubicBezTo>
                      <a:cubicBezTo>
                        <a:pt x="46976" y="471024"/>
                        <a:pt x="25508" y="454317"/>
                        <a:pt x="0" y="443570"/>
                      </a:cubicBezTo>
                      <a:cubicBezTo>
                        <a:pt x="42597" y="392363"/>
                        <a:pt x="81439" y="366759"/>
                        <a:pt x="116526" y="366759"/>
                      </a:cubicBezTo>
                      <a:cubicBezTo>
                        <a:pt x="148891" y="366759"/>
                        <a:pt x="181158" y="403977"/>
                        <a:pt x="213325" y="478413"/>
                      </a:cubicBezTo>
                      <a:lnTo>
                        <a:pt x="225875" y="515806"/>
                      </a:lnTo>
                      <a:cubicBezTo>
                        <a:pt x="278901" y="417564"/>
                        <a:pt x="352947" y="320209"/>
                        <a:pt x="448012" y="223740"/>
                      </a:cubicBezTo>
                      <a:cubicBezTo>
                        <a:pt x="543078" y="127272"/>
                        <a:pt x="638983" y="52692"/>
                        <a:pt x="7357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28600" dist="38100" dir="5400000" algn="t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sz="8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CD54BE44-6CF5-13A4-706B-3BC942A4A8C0}"/>
                </a:ext>
              </a:extLst>
            </p:cNvPr>
            <p:cNvGrpSpPr/>
            <p:nvPr/>
          </p:nvGrpSpPr>
          <p:grpSpPr>
            <a:xfrm>
              <a:off x="1477826" y="5408683"/>
              <a:ext cx="3838126" cy="412421"/>
              <a:chOff x="7631726" y="699705"/>
              <a:chExt cx="3838126" cy="412421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3331B9FD-65BF-58C2-8F21-4715D52477B7}"/>
                  </a:ext>
                </a:extLst>
              </p:cNvPr>
              <p:cNvSpPr/>
              <p:nvPr/>
            </p:nvSpPr>
            <p:spPr>
              <a:xfrm>
                <a:off x="8002467" y="699705"/>
                <a:ext cx="3467385" cy="412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b="0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Live GPS tracking &amp; real-time ETA</a:t>
                </a:r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xmlns="" id="{E9E81B78-8D53-0A25-5173-BC3309295132}"/>
                  </a:ext>
                </a:extLst>
              </p:cNvPr>
              <p:cNvGrpSpPr/>
              <p:nvPr/>
            </p:nvGrpSpPr>
            <p:grpSpPr>
              <a:xfrm>
                <a:off x="7631726" y="787461"/>
                <a:ext cx="226504" cy="224874"/>
                <a:chOff x="7293432" y="1810944"/>
                <a:chExt cx="767884" cy="762358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xmlns="" id="{E4AE455B-D34B-FD9C-5157-3E112B0D0558}"/>
                    </a:ext>
                  </a:extLst>
                </p:cNvPr>
                <p:cNvSpPr/>
                <p:nvPr/>
              </p:nvSpPr>
              <p:spPr>
                <a:xfrm>
                  <a:off x="7293432" y="1810944"/>
                  <a:ext cx="762358" cy="7623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xmlns="" id="{7025500C-66BF-F53D-E609-306705428C26}"/>
                    </a:ext>
                  </a:extLst>
                </p:cNvPr>
                <p:cNvSpPr/>
                <p:nvPr/>
              </p:nvSpPr>
              <p:spPr>
                <a:xfrm>
                  <a:off x="7487930" y="1835103"/>
                  <a:ext cx="573386" cy="54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358" h="724268">
                      <a:moveTo>
                        <a:pt x="735729" y="0"/>
                      </a:moveTo>
                      <a:lnTo>
                        <a:pt x="762358" y="40004"/>
                      </a:lnTo>
                      <a:cubicBezTo>
                        <a:pt x="684034" y="100847"/>
                        <a:pt x="598527" y="190509"/>
                        <a:pt x="505837" y="308990"/>
                      </a:cubicBezTo>
                      <a:cubicBezTo>
                        <a:pt x="413147" y="427470"/>
                        <a:pt x="342023" y="538941"/>
                        <a:pt x="292466" y="643401"/>
                      </a:cubicBezTo>
                      <a:lnTo>
                        <a:pt x="247913" y="673500"/>
                      </a:lnTo>
                      <a:cubicBezTo>
                        <a:pt x="217310" y="694784"/>
                        <a:pt x="191891" y="711707"/>
                        <a:pt x="171655" y="724268"/>
                      </a:cubicBezTo>
                      <a:cubicBezTo>
                        <a:pt x="164009" y="703091"/>
                        <a:pt x="152142" y="671822"/>
                        <a:pt x="136056" y="630461"/>
                      </a:cubicBezTo>
                      <a:lnTo>
                        <a:pt x="121967" y="600991"/>
                      </a:lnTo>
                      <a:cubicBezTo>
                        <a:pt x="101023" y="552125"/>
                        <a:pt x="81836" y="516359"/>
                        <a:pt x="64406" y="493691"/>
                      </a:cubicBezTo>
                      <a:cubicBezTo>
                        <a:pt x="46976" y="471024"/>
                        <a:pt x="25508" y="454317"/>
                        <a:pt x="0" y="443570"/>
                      </a:cubicBezTo>
                      <a:cubicBezTo>
                        <a:pt x="42597" y="392363"/>
                        <a:pt x="81439" y="366759"/>
                        <a:pt x="116526" y="366759"/>
                      </a:cubicBezTo>
                      <a:cubicBezTo>
                        <a:pt x="148891" y="366759"/>
                        <a:pt x="181158" y="403977"/>
                        <a:pt x="213325" y="478413"/>
                      </a:cubicBezTo>
                      <a:lnTo>
                        <a:pt x="225875" y="515806"/>
                      </a:lnTo>
                      <a:cubicBezTo>
                        <a:pt x="278901" y="417564"/>
                        <a:pt x="352947" y="320209"/>
                        <a:pt x="448012" y="223740"/>
                      </a:cubicBezTo>
                      <a:cubicBezTo>
                        <a:pt x="543078" y="127272"/>
                        <a:pt x="638983" y="52692"/>
                        <a:pt x="7357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28600" dist="38100" dir="5400000" algn="t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sz="8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</p:grpSp>
      <p:grpSp>
        <p:nvGrpSpPr>
          <p:cNvPr id="19" name="Group 18"/>
          <p:cNvGrpSpPr/>
          <p:nvPr/>
        </p:nvGrpSpPr>
        <p:grpSpPr>
          <a:xfrm>
            <a:off x="5080638" y="770021"/>
            <a:ext cx="2369316" cy="4709883"/>
            <a:chOff x="5080638" y="770021"/>
            <a:chExt cx="2369316" cy="47098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A356E849-F6E7-EF32-D117-685DBDA8BA59}"/>
                </a:ext>
              </a:extLst>
            </p:cNvPr>
            <p:cNvSpPr/>
            <p:nvPr/>
          </p:nvSpPr>
          <p:spPr>
            <a:xfrm>
              <a:off x="5114197" y="770021"/>
              <a:ext cx="2302979" cy="4709883"/>
            </a:xfrm>
            <a:prstGeom prst="roundRect">
              <a:avLst>
                <a:gd name="adj" fmla="val 13869"/>
              </a:avLst>
            </a:prstGeom>
            <a:gradFill>
              <a:gsLst>
                <a:gs pos="0">
                  <a:schemeClr val="bg1"/>
                </a:gs>
                <a:gs pos="3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889000" dist="698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solidFill>
                  <a:schemeClr val="lt1"/>
                </a:solidFill>
              </a:endParaRPr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xmlns="" id="{5B386DCB-B11D-05E3-D9F3-4C7AF986927F}"/>
                </a:ext>
              </a:extLst>
            </p:cNvPr>
            <p:cNvSpPr/>
            <p:nvPr/>
          </p:nvSpPr>
          <p:spPr>
            <a:xfrm rot="5400000">
              <a:off x="5000282" y="1464710"/>
              <a:ext cx="193491" cy="32779"/>
            </a:xfrm>
            <a:prstGeom prst="round2SameRect">
              <a:avLst>
                <a:gd name="adj1" fmla="val 0"/>
                <a:gd name="adj2" fmla="val 32813"/>
              </a:avLst>
            </a:prstGeom>
            <a:solidFill>
              <a:srgbClr val="6D7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xmlns="" id="{7065BBA0-569D-132F-EA94-CC3E834C0B73}"/>
                </a:ext>
              </a:extLst>
            </p:cNvPr>
            <p:cNvSpPr/>
            <p:nvPr/>
          </p:nvSpPr>
          <p:spPr>
            <a:xfrm rot="5400000">
              <a:off x="4919661" y="2361686"/>
              <a:ext cx="354733" cy="32779"/>
            </a:xfrm>
            <a:prstGeom prst="round2SameRect">
              <a:avLst>
                <a:gd name="adj1" fmla="val 0"/>
                <a:gd name="adj2" fmla="val 32813"/>
              </a:avLst>
            </a:prstGeom>
            <a:solidFill>
              <a:srgbClr val="6D7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xmlns="" id="{49F97BBD-7799-1F4C-1756-8BAC8570FAF1}"/>
                </a:ext>
              </a:extLst>
            </p:cNvPr>
            <p:cNvSpPr/>
            <p:nvPr/>
          </p:nvSpPr>
          <p:spPr>
            <a:xfrm rot="5400000">
              <a:off x="4919661" y="1931423"/>
              <a:ext cx="354733" cy="32779"/>
            </a:xfrm>
            <a:prstGeom prst="round2SameRect">
              <a:avLst>
                <a:gd name="adj1" fmla="val 0"/>
                <a:gd name="adj2" fmla="val 32813"/>
              </a:avLst>
            </a:prstGeom>
            <a:solidFill>
              <a:srgbClr val="6D7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xmlns="" id="{2781845D-9964-7369-DE5D-07E1A6E56FAE}"/>
                </a:ext>
              </a:extLst>
            </p:cNvPr>
            <p:cNvSpPr/>
            <p:nvPr/>
          </p:nvSpPr>
          <p:spPr>
            <a:xfrm rot="16200000" flipH="1">
              <a:off x="7256198" y="1931423"/>
              <a:ext cx="354733" cy="32779"/>
            </a:xfrm>
            <a:prstGeom prst="round2SameRect">
              <a:avLst>
                <a:gd name="adj1" fmla="val 0"/>
                <a:gd name="adj2" fmla="val 32813"/>
              </a:avLst>
            </a:prstGeom>
            <a:solidFill>
              <a:srgbClr val="6D7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852EF279-D02B-7DB7-EECE-947F280A7F26}"/>
              </a:ext>
            </a:extLst>
          </p:cNvPr>
          <p:cNvSpPr/>
          <p:nvPr/>
        </p:nvSpPr>
        <p:spPr>
          <a:xfrm>
            <a:off x="5205014" y="1485545"/>
            <a:ext cx="1781971" cy="3886910"/>
          </a:xfrm>
          <a:custGeom>
            <a:avLst/>
            <a:gdLst>
              <a:gd name="connsiteX0" fmla="*/ 213822 w 2284175"/>
              <a:gd name="connsiteY0" fmla="*/ 0 h 4982338"/>
              <a:gd name="connsiteX1" fmla="*/ 506631 w 2284175"/>
              <a:gd name="connsiteY1" fmla="*/ 0 h 4982338"/>
              <a:gd name="connsiteX2" fmla="*/ 506631 w 2284175"/>
              <a:gd name="connsiteY2" fmla="*/ 85464 h 4982338"/>
              <a:gd name="connsiteX3" fmla="*/ 603901 w 2284175"/>
              <a:gd name="connsiteY3" fmla="*/ 183132 h 4982338"/>
              <a:gd name="connsiteX4" fmla="*/ 1677380 w 2284175"/>
              <a:gd name="connsiteY4" fmla="*/ 183132 h 4982338"/>
              <a:gd name="connsiteX5" fmla="*/ 1774651 w 2284175"/>
              <a:gd name="connsiteY5" fmla="*/ 85464 h 4982338"/>
              <a:gd name="connsiteX6" fmla="*/ 1774651 w 2284175"/>
              <a:gd name="connsiteY6" fmla="*/ 0 h 4982338"/>
              <a:gd name="connsiteX7" fmla="*/ 2070354 w 2284175"/>
              <a:gd name="connsiteY7" fmla="*/ 0 h 4982338"/>
              <a:gd name="connsiteX8" fmla="*/ 2284175 w 2284175"/>
              <a:gd name="connsiteY8" fmla="*/ 214694 h 4982338"/>
              <a:gd name="connsiteX9" fmla="*/ 2284175 w 2284175"/>
              <a:gd name="connsiteY9" fmla="*/ 4767644 h 4982338"/>
              <a:gd name="connsiteX10" fmla="*/ 2070354 w 2284175"/>
              <a:gd name="connsiteY10" fmla="*/ 4982338 h 4982338"/>
              <a:gd name="connsiteX11" fmla="*/ 213822 w 2284175"/>
              <a:gd name="connsiteY11" fmla="*/ 4982338 h 4982338"/>
              <a:gd name="connsiteX12" fmla="*/ 0 w 2284175"/>
              <a:gd name="connsiteY12" fmla="*/ 4767644 h 4982338"/>
              <a:gd name="connsiteX13" fmla="*/ 0 w 2284175"/>
              <a:gd name="connsiteY13" fmla="*/ 214694 h 4982338"/>
              <a:gd name="connsiteX14" fmla="*/ 213822 w 2284175"/>
              <a:gd name="connsiteY14" fmla="*/ 0 h 498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4175" h="4982338">
                <a:moveTo>
                  <a:pt x="213822" y="0"/>
                </a:moveTo>
                <a:lnTo>
                  <a:pt x="506631" y="0"/>
                </a:lnTo>
                <a:lnTo>
                  <a:pt x="506631" y="85464"/>
                </a:lnTo>
                <a:cubicBezTo>
                  <a:pt x="506631" y="139404"/>
                  <a:pt x="550181" y="183132"/>
                  <a:pt x="603901" y="183132"/>
                </a:cubicBezTo>
                <a:lnTo>
                  <a:pt x="1677380" y="183132"/>
                </a:lnTo>
                <a:cubicBezTo>
                  <a:pt x="1731101" y="183132"/>
                  <a:pt x="1774651" y="139404"/>
                  <a:pt x="1774651" y="85464"/>
                </a:cubicBezTo>
                <a:lnTo>
                  <a:pt x="1774651" y="0"/>
                </a:lnTo>
                <a:lnTo>
                  <a:pt x="2070354" y="0"/>
                </a:lnTo>
                <a:cubicBezTo>
                  <a:pt x="2188444" y="0"/>
                  <a:pt x="2284175" y="96123"/>
                  <a:pt x="2284175" y="214694"/>
                </a:cubicBezTo>
                <a:lnTo>
                  <a:pt x="2284175" y="4767644"/>
                </a:lnTo>
                <a:cubicBezTo>
                  <a:pt x="2284175" y="4886217"/>
                  <a:pt x="2188444" y="4982338"/>
                  <a:pt x="2070354" y="4982338"/>
                </a:cubicBezTo>
                <a:lnTo>
                  <a:pt x="213822" y="4982338"/>
                </a:lnTo>
                <a:cubicBezTo>
                  <a:pt x="95731" y="4982338"/>
                  <a:pt x="0" y="4886217"/>
                  <a:pt x="0" y="4767644"/>
                </a:cubicBezTo>
                <a:lnTo>
                  <a:pt x="0" y="214694"/>
                </a:lnTo>
                <a:cubicBezTo>
                  <a:pt x="0" y="96123"/>
                  <a:pt x="95731" y="0"/>
                  <a:pt x="21382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grpSp>
        <p:nvGrpSpPr>
          <p:cNvPr id="17" name="Group 16"/>
          <p:cNvGrpSpPr/>
          <p:nvPr/>
        </p:nvGrpSpPr>
        <p:grpSpPr>
          <a:xfrm>
            <a:off x="1027127" y="1296795"/>
            <a:ext cx="3851863" cy="1937923"/>
            <a:chOff x="1027127" y="1296795"/>
            <a:chExt cx="3851863" cy="193792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151C6D6F-D350-6F4C-7BE9-6C1A6EA2B188}"/>
                </a:ext>
              </a:extLst>
            </p:cNvPr>
            <p:cNvSpPr/>
            <p:nvPr/>
          </p:nvSpPr>
          <p:spPr>
            <a:xfrm>
              <a:off x="1027127" y="1296795"/>
              <a:ext cx="3851863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Arial Rounded MT Bold" panose="020F0704030504030204" pitchFamily="34" charset="0"/>
                  <a:cs typeface="Poppins" panose="00000500000000000000" pitchFamily="2" charset="0"/>
                </a:rPr>
                <a:t>MULTI-ROLE ACCESS</a:t>
              </a:r>
              <a:endParaRPr lang="en-US" sz="4400" b="1" dirty="0"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2FB57DA7-AA41-AB31-51A2-8745F288E013}"/>
                </a:ext>
              </a:extLst>
            </p:cNvPr>
            <p:cNvSpPr/>
            <p:nvPr/>
          </p:nvSpPr>
          <p:spPr>
            <a:xfrm>
              <a:off x="1027127" y="2742275"/>
              <a:ext cx="226998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000" b="1" spc="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Let’s </a:t>
              </a:r>
              <a:r>
                <a:rPr lang="en-US" sz="2000" b="1" spc="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see </a:t>
              </a:r>
              <a:r>
                <a:rPr lang="en-US" sz="2000" b="1" spc="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 3" panose="05040102010807070707" pitchFamily="18" charset="2"/>
                </a:rPr>
                <a:t></a:t>
              </a:r>
              <a:endParaRPr lang="en-US" sz="2000" b="1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xmlns="" id="{FDCEFFDD-C082-C2C3-6CD0-1A8724FDB0ED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" b="544"/>
          <a:stretch/>
        </p:blipFill>
        <p:spPr bwMode="auto">
          <a:xfrm>
            <a:off x="5205413" y="884819"/>
            <a:ext cx="2119412" cy="44872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119">
            <a:extLst>
              <a:ext uri="{FF2B5EF4-FFF2-40B4-BE49-F238E27FC236}">
                <a16:creationId xmlns:a16="http://schemas.microsoft.com/office/drawing/2014/main" xmlns="" id="{1F9B4339-73CC-B2C1-8412-48996943C845}"/>
              </a:ext>
            </a:extLst>
          </p:cNvPr>
          <p:cNvGrpSpPr/>
          <p:nvPr/>
        </p:nvGrpSpPr>
        <p:grpSpPr>
          <a:xfrm>
            <a:off x="6165179" y="4708527"/>
            <a:ext cx="4527243" cy="1072186"/>
            <a:chOff x="5875596" y="4668587"/>
            <a:chExt cx="4527243" cy="1072186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xmlns="" id="{50DAF27E-4627-FB68-462A-CC9B302C163E}"/>
                </a:ext>
              </a:extLst>
            </p:cNvPr>
            <p:cNvSpPr/>
            <p:nvPr/>
          </p:nvSpPr>
          <p:spPr>
            <a:xfrm>
              <a:off x="5884968" y="4668587"/>
              <a:ext cx="4191000" cy="1072186"/>
            </a:xfrm>
            <a:prstGeom prst="roundRect">
              <a:avLst>
                <a:gd name="adj" fmla="val 301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4"/>
                </a:gs>
              </a:gsLst>
              <a:lin ang="9000000" scaled="0"/>
            </a:gra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DF200AB7-D218-72E5-4230-71EFDC3EC96F}"/>
                </a:ext>
              </a:extLst>
            </p:cNvPr>
            <p:cNvGrpSpPr/>
            <p:nvPr/>
          </p:nvGrpSpPr>
          <p:grpSpPr>
            <a:xfrm>
              <a:off x="5875596" y="4904991"/>
              <a:ext cx="4527243" cy="592880"/>
              <a:chOff x="1514628" y="2160425"/>
              <a:chExt cx="4527243" cy="592880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ACC5564A-9BDE-7169-0267-D25A162F0611}"/>
                  </a:ext>
                </a:extLst>
              </p:cNvPr>
              <p:cNvSpPr txBox="1"/>
              <p:nvPr/>
            </p:nvSpPr>
            <p:spPr>
              <a:xfrm>
                <a:off x="2603196" y="2456429"/>
                <a:ext cx="3111803" cy="296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GB" sz="105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5CC28CF8-ADF5-BA47-4AE5-E86AAF446CFC}"/>
                  </a:ext>
                </a:extLst>
              </p:cNvPr>
              <p:cNvSpPr txBox="1"/>
              <p:nvPr/>
            </p:nvSpPr>
            <p:spPr>
              <a:xfrm>
                <a:off x="1514628" y="2160425"/>
                <a:ext cx="4527243" cy="5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GB" sz="2700" b="1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Passenger (OKU User)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574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38828 0.62708 " pathEditMode="relative" rAng="0" ptsTypes="AA">
                                      <p:cBhvr>
                                        <p:cTn id="21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14" y="3122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B9EAE90-0E21-3B85-2431-C946D9E62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3AAB00B-5BED-7A22-73BE-545550DE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3" y="-188983"/>
            <a:ext cx="12192000" cy="70469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3B8EA70-549B-CCC7-2319-544EDE17CE13}"/>
              </a:ext>
            </a:extLst>
          </p:cNvPr>
          <p:cNvGrpSpPr/>
          <p:nvPr/>
        </p:nvGrpSpPr>
        <p:grpSpPr>
          <a:xfrm>
            <a:off x="1097295" y="3504674"/>
            <a:ext cx="4279595" cy="2460499"/>
            <a:chOff x="1097295" y="3504674"/>
            <a:chExt cx="4279595" cy="2460499"/>
          </a:xfrm>
        </p:grpSpPr>
        <p:grpSp>
          <p:nvGrpSpPr>
            <p:cNvPr id="45" name="Group 115">
              <a:extLst>
                <a:ext uri="{FF2B5EF4-FFF2-40B4-BE49-F238E27FC236}">
                  <a16:creationId xmlns:a16="http://schemas.microsoft.com/office/drawing/2014/main" xmlns="" id="{AE5E64CF-710B-6F34-4C62-534EABE8E367}"/>
                </a:ext>
              </a:extLst>
            </p:cNvPr>
            <p:cNvGrpSpPr/>
            <p:nvPr/>
          </p:nvGrpSpPr>
          <p:grpSpPr>
            <a:xfrm>
              <a:off x="1097295" y="3504674"/>
              <a:ext cx="4279595" cy="2460499"/>
              <a:chOff x="5884968" y="4726642"/>
              <a:chExt cx="4279595" cy="246049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A9875C88-6FB5-678A-1DE0-068E10CDC8AD}"/>
                  </a:ext>
                </a:extLst>
              </p:cNvPr>
              <p:cNvSpPr/>
              <p:nvPr/>
            </p:nvSpPr>
            <p:spPr>
              <a:xfrm>
                <a:off x="5884968" y="4726642"/>
                <a:ext cx="4191000" cy="2460499"/>
              </a:xfrm>
              <a:prstGeom prst="roundRect">
                <a:avLst>
                  <a:gd name="adj" fmla="val 301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87400" dist="355600" dir="5400000" sx="87000" sy="87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xmlns="" id="{102F206D-BD71-17FC-59A1-C18DD8D17485}"/>
                  </a:ext>
                </a:extLst>
              </p:cNvPr>
              <p:cNvGrpSpPr/>
              <p:nvPr/>
            </p:nvGrpSpPr>
            <p:grpSpPr>
              <a:xfrm>
                <a:off x="6964164" y="4896228"/>
                <a:ext cx="3200399" cy="634020"/>
                <a:chOff x="2603196" y="2151662"/>
                <a:chExt cx="3200399" cy="634020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xmlns="" id="{BA8F5B36-8850-5CE7-AD07-6C88B8419C3C}"/>
                    </a:ext>
                  </a:extLst>
                </p:cNvPr>
                <p:cNvSpPr txBox="1"/>
                <p:nvPr/>
              </p:nvSpPr>
              <p:spPr>
                <a:xfrm>
                  <a:off x="2603197" y="2456429"/>
                  <a:ext cx="2883204" cy="315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GB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xmlns="" id="{6BEE82BD-D0E7-DB73-0543-96F8A0640310}"/>
                    </a:ext>
                  </a:extLst>
                </p:cNvPr>
                <p:cNvSpPr txBox="1"/>
                <p:nvPr/>
              </p:nvSpPr>
              <p:spPr>
                <a:xfrm>
                  <a:off x="2603196" y="2151662"/>
                  <a:ext cx="3200399" cy="6340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en-US" sz="3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  <a:cs typeface="Poppins" panose="00000500000000000000" pitchFamily="2" charset="0"/>
                    </a:rPr>
                    <a:t>Key</a:t>
                  </a:r>
                  <a:r>
                    <a:rPr lang="en-US" sz="28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  <a:cs typeface="Poppins" panose="00000500000000000000" pitchFamily="2" charset="0"/>
                    </a:rPr>
                    <a:t> features</a:t>
                  </a:r>
                  <a:endParaRPr lang="en-GB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xmlns="" id="{A7AE4161-63E8-6A52-7943-E56AB49BC345}"/>
                  </a:ext>
                </a:extLst>
              </p:cNvPr>
              <p:cNvGrpSpPr/>
              <p:nvPr/>
            </p:nvGrpSpPr>
            <p:grpSpPr>
              <a:xfrm>
                <a:off x="6128246" y="4892541"/>
                <a:ext cx="747322" cy="624278"/>
                <a:chOff x="2148278" y="4406562"/>
                <a:chExt cx="747322" cy="624278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xmlns="" id="{D16F7A23-46BA-3424-9D5E-122FB125B92B}"/>
                    </a:ext>
                  </a:extLst>
                </p:cNvPr>
                <p:cNvSpPr/>
                <p:nvPr/>
              </p:nvSpPr>
              <p:spPr>
                <a:xfrm>
                  <a:off x="2209800" y="4406562"/>
                  <a:ext cx="624278" cy="624278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9000000" scaled="0"/>
                </a:gradFill>
                <a:ln w="12700" cap="rnd">
                  <a:noFill/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xmlns="" id="{1E4B5BD2-8946-99EF-2372-31448F889F90}"/>
                    </a:ext>
                  </a:extLst>
                </p:cNvPr>
                <p:cNvSpPr txBox="1"/>
                <p:nvPr/>
              </p:nvSpPr>
              <p:spPr>
                <a:xfrm>
                  <a:off x="2148278" y="4518646"/>
                  <a:ext cx="74732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Poppins" panose="00000500000000000000" pitchFamily="2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7A04666D-7E27-02C1-CD65-675D2BFC59B0}"/>
                </a:ext>
              </a:extLst>
            </p:cNvPr>
            <p:cNvGrpSpPr/>
            <p:nvPr/>
          </p:nvGrpSpPr>
          <p:grpSpPr>
            <a:xfrm>
              <a:off x="1477827" y="4497755"/>
              <a:ext cx="3838126" cy="412421"/>
              <a:chOff x="7631727" y="742163"/>
              <a:chExt cx="3838126" cy="41242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F5853CBA-111C-D5FB-3FF0-19973039D8A5}"/>
                  </a:ext>
                </a:extLst>
              </p:cNvPr>
              <p:cNvSpPr/>
              <p:nvPr/>
            </p:nvSpPr>
            <p:spPr>
              <a:xfrm>
                <a:off x="8002468" y="742163"/>
                <a:ext cx="3467385" cy="412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Accept &amp; manage ride requests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xmlns="" id="{33A6A48C-D06E-9EDB-B92E-49EC70F19230}"/>
                  </a:ext>
                </a:extLst>
              </p:cNvPr>
              <p:cNvGrpSpPr/>
              <p:nvPr/>
            </p:nvGrpSpPr>
            <p:grpSpPr>
              <a:xfrm>
                <a:off x="7631727" y="787461"/>
                <a:ext cx="226502" cy="224874"/>
                <a:chOff x="7293432" y="1810944"/>
                <a:chExt cx="767877" cy="762358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xmlns="" id="{BA99374A-3441-EF0C-384E-CCE81CD9FA82}"/>
                    </a:ext>
                  </a:extLst>
                </p:cNvPr>
                <p:cNvSpPr/>
                <p:nvPr/>
              </p:nvSpPr>
              <p:spPr>
                <a:xfrm>
                  <a:off x="7293432" y="1810944"/>
                  <a:ext cx="762358" cy="7623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xmlns="" id="{932D1562-7D2A-6606-0F0B-464CB6B160E0}"/>
                    </a:ext>
                  </a:extLst>
                </p:cNvPr>
                <p:cNvSpPr/>
                <p:nvPr/>
              </p:nvSpPr>
              <p:spPr>
                <a:xfrm>
                  <a:off x="7487922" y="1835102"/>
                  <a:ext cx="573387" cy="544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358" h="724268">
                      <a:moveTo>
                        <a:pt x="735729" y="0"/>
                      </a:moveTo>
                      <a:lnTo>
                        <a:pt x="762358" y="40004"/>
                      </a:lnTo>
                      <a:cubicBezTo>
                        <a:pt x="684034" y="100847"/>
                        <a:pt x="598527" y="190509"/>
                        <a:pt x="505837" y="308990"/>
                      </a:cubicBezTo>
                      <a:cubicBezTo>
                        <a:pt x="413147" y="427470"/>
                        <a:pt x="342023" y="538941"/>
                        <a:pt x="292466" y="643401"/>
                      </a:cubicBezTo>
                      <a:lnTo>
                        <a:pt x="247913" y="673500"/>
                      </a:lnTo>
                      <a:cubicBezTo>
                        <a:pt x="217310" y="694784"/>
                        <a:pt x="191891" y="711707"/>
                        <a:pt x="171655" y="724268"/>
                      </a:cubicBezTo>
                      <a:cubicBezTo>
                        <a:pt x="164009" y="703091"/>
                        <a:pt x="152142" y="671822"/>
                        <a:pt x="136056" y="630461"/>
                      </a:cubicBezTo>
                      <a:lnTo>
                        <a:pt x="121967" y="600991"/>
                      </a:lnTo>
                      <a:cubicBezTo>
                        <a:pt x="101023" y="552125"/>
                        <a:pt x="81836" y="516359"/>
                        <a:pt x="64406" y="493691"/>
                      </a:cubicBezTo>
                      <a:cubicBezTo>
                        <a:pt x="46976" y="471024"/>
                        <a:pt x="25508" y="454317"/>
                        <a:pt x="0" y="443570"/>
                      </a:cubicBezTo>
                      <a:cubicBezTo>
                        <a:pt x="42597" y="392363"/>
                        <a:pt x="81439" y="366759"/>
                        <a:pt x="116526" y="366759"/>
                      </a:cubicBezTo>
                      <a:cubicBezTo>
                        <a:pt x="148891" y="366759"/>
                        <a:pt x="181158" y="403977"/>
                        <a:pt x="213325" y="478413"/>
                      </a:cubicBezTo>
                      <a:lnTo>
                        <a:pt x="225875" y="515806"/>
                      </a:lnTo>
                      <a:cubicBezTo>
                        <a:pt x="278901" y="417564"/>
                        <a:pt x="352947" y="320209"/>
                        <a:pt x="448012" y="223740"/>
                      </a:cubicBezTo>
                      <a:cubicBezTo>
                        <a:pt x="543078" y="127272"/>
                        <a:pt x="638983" y="52692"/>
                        <a:pt x="7357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28600" dist="38100" dir="5400000" algn="t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sz="8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xmlns="" id="{81BA1B9F-78B2-774A-D603-A90051052414}"/>
                </a:ext>
              </a:extLst>
            </p:cNvPr>
            <p:cNvGrpSpPr/>
            <p:nvPr/>
          </p:nvGrpSpPr>
          <p:grpSpPr>
            <a:xfrm>
              <a:off x="1477826" y="4974448"/>
              <a:ext cx="3665665" cy="379078"/>
              <a:chOff x="7631726" y="742163"/>
              <a:chExt cx="3665665" cy="379078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xmlns="" id="{39C604C9-B61A-D9E8-7E96-3115433A411F}"/>
                  </a:ext>
                </a:extLst>
              </p:cNvPr>
              <p:cNvSpPr/>
              <p:nvPr/>
            </p:nvSpPr>
            <p:spPr>
              <a:xfrm>
                <a:off x="8002468" y="742163"/>
                <a:ext cx="3294923" cy="379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da-DK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Accessibility sensitivity training</a:t>
                </a:r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xmlns="" id="{566994F6-6DC3-90AE-8411-B944ED66C18F}"/>
                  </a:ext>
                </a:extLst>
              </p:cNvPr>
              <p:cNvGrpSpPr/>
              <p:nvPr/>
            </p:nvGrpSpPr>
            <p:grpSpPr>
              <a:xfrm>
                <a:off x="7631726" y="787461"/>
                <a:ext cx="226504" cy="224874"/>
                <a:chOff x="7293432" y="1810944"/>
                <a:chExt cx="767884" cy="762358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xmlns="" id="{93696043-34DB-7976-1A23-8163CAE071D5}"/>
                    </a:ext>
                  </a:extLst>
                </p:cNvPr>
                <p:cNvSpPr/>
                <p:nvPr/>
              </p:nvSpPr>
              <p:spPr>
                <a:xfrm>
                  <a:off x="7293432" y="1810944"/>
                  <a:ext cx="762358" cy="7623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xmlns="" id="{15E890DE-F7B5-55B3-F239-B6740EEE032D}"/>
                    </a:ext>
                  </a:extLst>
                </p:cNvPr>
                <p:cNvSpPr/>
                <p:nvPr/>
              </p:nvSpPr>
              <p:spPr>
                <a:xfrm>
                  <a:off x="7487930" y="1835103"/>
                  <a:ext cx="573386" cy="54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358" h="724268">
                      <a:moveTo>
                        <a:pt x="735729" y="0"/>
                      </a:moveTo>
                      <a:lnTo>
                        <a:pt x="762358" y="40004"/>
                      </a:lnTo>
                      <a:cubicBezTo>
                        <a:pt x="684034" y="100847"/>
                        <a:pt x="598527" y="190509"/>
                        <a:pt x="505837" y="308990"/>
                      </a:cubicBezTo>
                      <a:cubicBezTo>
                        <a:pt x="413147" y="427470"/>
                        <a:pt x="342023" y="538941"/>
                        <a:pt x="292466" y="643401"/>
                      </a:cubicBezTo>
                      <a:lnTo>
                        <a:pt x="247913" y="673500"/>
                      </a:lnTo>
                      <a:cubicBezTo>
                        <a:pt x="217310" y="694784"/>
                        <a:pt x="191891" y="711707"/>
                        <a:pt x="171655" y="724268"/>
                      </a:cubicBezTo>
                      <a:cubicBezTo>
                        <a:pt x="164009" y="703091"/>
                        <a:pt x="152142" y="671822"/>
                        <a:pt x="136056" y="630461"/>
                      </a:cubicBezTo>
                      <a:lnTo>
                        <a:pt x="121967" y="600991"/>
                      </a:lnTo>
                      <a:cubicBezTo>
                        <a:pt x="101023" y="552125"/>
                        <a:pt x="81836" y="516359"/>
                        <a:pt x="64406" y="493691"/>
                      </a:cubicBezTo>
                      <a:cubicBezTo>
                        <a:pt x="46976" y="471024"/>
                        <a:pt x="25508" y="454317"/>
                        <a:pt x="0" y="443570"/>
                      </a:cubicBezTo>
                      <a:cubicBezTo>
                        <a:pt x="42597" y="392363"/>
                        <a:pt x="81439" y="366759"/>
                        <a:pt x="116526" y="366759"/>
                      </a:cubicBezTo>
                      <a:cubicBezTo>
                        <a:pt x="148891" y="366759"/>
                        <a:pt x="181158" y="403977"/>
                        <a:pt x="213325" y="478413"/>
                      </a:cubicBezTo>
                      <a:lnTo>
                        <a:pt x="225875" y="515806"/>
                      </a:lnTo>
                      <a:cubicBezTo>
                        <a:pt x="278901" y="417564"/>
                        <a:pt x="352947" y="320209"/>
                        <a:pt x="448012" y="223740"/>
                      </a:cubicBezTo>
                      <a:cubicBezTo>
                        <a:pt x="543078" y="127272"/>
                        <a:pt x="638983" y="52692"/>
                        <a:pt x="7357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28600" dist="38100" dir="5400000" algn="t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sz="8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7B63088E-12BD-06B3-A006-7972EAE2D9AE}"/>
                </a:ext>
              </a:extLst>
            </p:cNvPr>
            <p:cNvGrpSpPr/>
            <p:nvPr/>
          </p:nvGrpSpPr>
          <p:grpSpPr>
            <a:xfrm>
              <a:off x="1477826" y="5408683"/>
              <a:ext cx="3727188" cy="379078"/>
              <a:chOff x="7631726" y="699705"/>
              <a:chExt cx="3727188" cy="37907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AB17FB49-46F6-7131-B847-26A232D5298E}"/>
                  </a:ext>
                </a:extLst>
              </p:cNvPr>
              <p:cNvSpPr/>
              <p:nvPr/>
            </p:nvSpPr>
            <p:spPr>
              <a:xfrm>
                <a:off x="8002468" y="699705"/>
                <a:ext cx="3356446" cy="379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b="0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Deliver reliable, respectful service</a:t>
                </a:r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xmlns="" id="{65216DBB-26C6-68EE-673C-9C2E52DE203C}"/>
                  </a:ext>
                </a:extLst>
              </p:cNvPr>
              <p:cNvGrpSpPr/>
              <p:nvPr/>
            </p:nvGrpSpPr>
            <p:grpSpPr>
              <a:xfrm>
                <a:off x="7631726" y="787461"/>
                <a:ext cx="226504" cy="224874"/>
                <a:chOff x="7293432" y="1810944"/>
                <a:chExt cx="767884" cy="762358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xmlns="" id="{91CB24D8-4125-FAE2-13C7-504FC0C3DF9F}"/>
                    </a:ext>
                  </a:extLst>
                </p:cNvPr>
                <p:cNvSpPr/>
                <p:nvPr/>
              </p:nvSpPr>
              <p:spPr>
                <a:xfrm>
                  <a:off x="7293432" y="1810944"/>
                  <a:ext cx="762358" cy="7623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xmlns="" id="{ED8F2AB4-E95D-0F13-C005-933A0C9B17CB}"/>
                    </a:ext>
                  </a:extLst>
                </p:cNvPr>
                <p:cNvSpPr/>
                <p:nvPr/>
              </p:nvSpPr>
              <p:spPr>
                <a:xfrm>
                  <a:off x="7487930" y="1835103"/>
                  <a:ext cx="573386" cy="54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358" h="724268">
                      <a:moveTo>
                        <a:pt x="735729" y="0"/>
                      </a:moveTo>
                      <a:lnTo>
                        <a:pt x="762358" y="40004"/>
                      </a:lnTo>
                      <a:cubicBezTo>
                        <a:pt x="684034" y="100847"/>
                        <a:pt x="598527" y="190509"/>
                        <a:pt x="505837" y="308990"/>
                      </a:cubicBezTo>
                      <a:cubicBezTo>
                        <a:pt x="413147" y="427470"/>
                        <a:pt x="342023" y="538941"/>
                        <a:pt x="292466" y="643401"/>
                      </a:cubicBezTo>
                      <a:lnTo>
                        <a:pt x="247913" y="673500"/>
                      </a:lnTo>
                      <a:cubicBezTo>
                        <a:pt x="217310" y="694784"/>
                        <a:pt x="191891" y="711707"/>
                        <a:pt x="171655" y="724268"/>
                      </a:cubicBezTo>
                      <a:cubicBezTo>
                        <a:pt x="164009" y="703091"/>
                        <a:pt x="152142" y="671822"/>
                        <a:pt x="136056" y="630461"/>
                      </a:cubicBezTo>
                      <a:lnTo>
                        <a:pt x="121967" y="600991"/>
                      </a:lnTo>
                      <a:cubicBezTo>
                        <a:pt x="101023" y="552125"/>
                        <a:pt x="81836" y="516359"/>
                        <a:pt x="64406" y="493691"/>
                      </a:cubicBezTo>
                      <a:cubicBezTo>
                        <a:pt x="46976" y="471024"/>
                        <a:pt x="25508" y="454317"/>
                        <a:pt x="0" y="443570"/>
                      </a:cubicBezTo>
                      <a:cubicBezTo>
                        <a:pt x="42597" y="392363"/>
                        <a:pt x="81439" y="366759"/>
                        <a:pt x="116526" y="366759"/>
                      </a:cubicBezTo>
                      <a:cubicBezTo>
                        <a:pt x="148891" y="366759"/>
                        <a:pt x="181158" y="403977"/>
                        <a:pt x="213325" y="478413"/>
                      </a:cubicBezTo>
                      <a:lnTo>
                        <a:pt x="225875" y="515806"/>
                      </a:lnTo>
                      <a:cubicBezTo>
                        <a:pt x="278901" y="417564"/>
                        <a:pt x="352947" y="320209"/>
                        <a:pt x="448012" y="223740"/>
                      </a:cubicBezTo>
                      <a:cubicBezTo>
                        <a:pt x="543078" y="127272"/>
                        <a:pt x="638983" y="52692"/>
                        <a:pt x="7357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28600" dist="38100" dir="5400000" algn="t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sz="8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207743C-DA11-4175-A3C7-058F3F653B99}"/>
              </a:ext>
            </a:extLst>
          </p:cNvPr>
          <p:cNvGrpSpPr/>
          <p:nvPr/>
        </p:nvGrpSpPr>
        <p:grpSpPr>
          <a:xfrm>
            <a:off x="9449552" y="1064192"/>
            <a:ext cx="6653140" cy="6653140"/>
            <a:chOff x="6832965" y="-1394328"/>
            <a:chExt cx="6653140" cy="6653140"/>
          </a:xfrm>
        </p:grpSpPr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xmlns="" id="{4B57FF9E-BEF9-D559-FF57-CEDBF9C788F6}"/>
                </a:ext>
              </a:extLst>
            </p:cNvPr>
            <p:cNvSpPr/>
            <p:nvPr/>
          </p:nvSpPr>
          <p:spPr>
            <a:xfrm>
              <a:off x="6832965" y="-1394328"/>
              <a:ext cx="6653140" cy="6653140"/>
            </a:xfrm>
            <a:prstGeom prst="donut">
              <a:avLst/>
            </a:prstGeom>
            <a:gradFill flip="none" rotWithShape="1">
              <a:gsLst>
                <a:gs pos="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774700" dist="546100" dir="2700000" algn="ctr" rotWithShape="0">
                <a:srgbClr val="000000">
                  <a:alpha val="40000"/>
                </a:srgbClr>
              </a:outerShdw>
              <a:softEdge rad="800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xmlns="" id="{88C46A96-E910-C072-B2A6-26B640093330}"/>
                </a:ext>
              </a:extLst>
            </p:cNvPr>
            <p:cNvSpPr/>
            <p:nvPr/>
          </p:nvSpPr>
          <p:spPr>
            <a:xfrm>
              <a:off x="7437023" y="-716155"/>
              <a:ext cx="5117415" cy="5117415"/>
            </a:xfrm>
            <a:prstGeom prst="donut">
              <a:avLst/>
            </a:prstGeom>
            <a:gradFill flip="none" rotWithShape="1">
              <a:gsLst>
                <a:gs pos="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xmlns="" id="{6D7ABDB9-C79C-3AB6-A71E-E0796D2F66D1}"/>
                </a:ext>
              </a:extLst>
            </p:cNvPr>
            <p:cNvSpPr/>
            <p:nvPr/>
          </p:nvSpPr>
          <p:spPr>
            <a:xfrm>
              <a:off x="7437023" y="-716155"/>
              <a:ext cx="5117415" cy="511741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042F277-D1EF-23D1-282D-129A2937F6C8}"/>
              </a:ext>
            </a:extLst>
          </p:cNvPr>
          <p:cNvGrpSpPr/>
          <p:nvPr/>
        </p:nvGrpSpPr>
        <p:grpSpPr>
          <a:xfrm>
            <a:off x="5080638" y="719357"/>
            <a:ext cx="2488562" cy="4760547"/>
            <a:chOff x="7106980" y="1143000"/>
            <a:chExt cx="2602174" cy="52578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B640B024-2780-3419-CA33-1787D8C795DB}"/>
                </a:ext>
              </a:extLst>
            </p:cNvPr>
            <p:cNvGrpSpPr/>
            <p:nvPr/>
          </p:nvGrpSpPr>
          <p:grpSpPr>
            <a:xfrm>
              <a:off x="7106980" y="1143000"/>
              <a:ext cx="2602174" cy="5257800"/>
              <a:chOff x="7106980" y="1143000"/>
              <a:chExt cx="2602174" cy="525780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xmlns="" id="{01301313-AAA2-7AC4-06D7-EDB062EF811D}"/>
                  </a:ext>
                </a:extLst>
              </p:cNvPr>
              <p:cNvSpPr/>
              <p:nvPr/>
            </p:nvSpPr>
            <p:spPr>
              <a:xfrm>
                <a:off x="7143837" y="1143000"/>
                <a:ext cx="2529317" cy="5257800"/>
              </a:xfrm>
              <a:prstGeom prst="roundRect">
                <a:avLst>
                  <a:gd name="adj" fmla="val 13869"/>
                </a:avLst>
              </a:prstGeom>
              <a:gradFill>
                <a:gsLst>
                  <a:gs pos="0">
                    <a:schemeClr val="bg1"/>
                  </a:gs>
                  <a:gs pos="39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889000" dist="698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xmlns="" id="{F527BD57-FACB-FEC2-0CD0-574676CD79BF}"/>
                  </a:ext>
                </a:extLst>
              </p:cNvPr>
              <p:cNvSpPr/>
              <p:nvPr/>
            </p:nvSpPr>
            <p:spPr>
              <a:xfrm rot="5400000">
                <a:off x="7016980" y="1918800"/>
                <a:ext cx="216000" cy="36000"/>
              </a:xfrm>
              <a:prstGeom prst="round2SameRect">
                <a:avLst>
                  <a:gd name="adj1" fmla="val 0"/>
                  <a:gd name="adj2" fmla="val 32813"/>
                </a:avLst>
              </a:prstGeom>
              <a:solidFill>
                <a:srgbClr val="6D73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xmlns="" id="{0ED8AE8A-B007-2000-C851-67617EA11A65}"/>
                  </a:ext>
                </a:extLst>
              </p:cNvPr>
              <p:cNvSpPr/>
              <p:nvPr/>
            </p:nvSpPr>
            <p:spPr>
              <a:xfrm rot="5400000">
                <a:off x="6926980" y="2920125"/>
                <a:ext cx="396000" cy="36000"/>
              </a:xfrm>
              <a:prstGeom prst="round2SameRect">
                <a:avLst>
                  <a:gd name="adj1" fmla="val 0"/>
                  <a:gd name="adj2" fmla="val 32813"/>
                </a:avLst>
              </a:prstGeom>
              <a:solidFill>
                <a:srgbClr val="6D73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xmlns="" id="{7E5468DA-4AC7-41BA-EAF7-59E876B42B35}"/>
                  </a:ext>
                </a:extLst>
              </p:cNvPr>
              <p:cNvSpPr/>
              <p:nvPr/>
            </p:nvSpPr>
            <p:spPr>
              <a:xfrm rot="5400000">
                <a:off x="6926980" y="2439808"/>
                <a:ext cx="396000" cy="36000"/>
              </a:xfrm>
              <a:prstGeom prst="round2SameRect">
                <a:avLst>
                  <a:gd name="adj1" fmla="val 0"/>
                  <a:gd name="adj2" fmla="val 32813"/>
                </a:avLst>
              </a:prstGeom>
              <a:solidFill>
                <a:srgbClr val="6D73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xmlns="" id="{8118FCB8-4911-712F-C041-C13AB3CBC7AC}"/>
                  </a:ext>
                </a:extLst>
              </p:cNvPr>
              <p:cNvSpPr/>
              <p:nvPr/>
            </p:nvSpPr>
            <p:spPr>
              <a:xfrm rot="16200000" flipH="1">
                <a:off x="9493154" y="2439808"/>
                <a:ext cx="396000" cy="36000"/>
              </a:xfrm>
              <a:prstGeom prst="round2SameRect">
                <a:avLst>
                  <a:gd name="adj1" fmla="val 0"/>
                  <a:gd name="adj2" fmla="val 32813"/>
                </a:avLst>
              </a:prstGeom>
              <a:solidFill>
                <a:srgbClr val="6D73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11213067-665E-EFDE-72E8-B7C59DCEDB30}"/>
                </a:ext>
              </a:extLst>
            </p:cNvPr>
            <p:cNvSpPr/>
            <p:nvPr/>
          </p:nvSpPr>
          <p:spPr>
            <a:xfrm>
              <a:off x="7266408" y="1280731"/>
              <a:ext cx="2284175" cy="4982338"/>
            </a:xfrm>
            <a:custGeom>
              <a:avLst/>
              <a:gdLst>
                <a:gd name="connsiteX0" fmla="*/ 213822 w 2284175"/>
                <a:gd name="connsiteY0" fmla="*/ 0 h 4982338"/>
                <a:gd name="connsiteX1" fmla="*/ 506631 w 2284175"/>
                <a:gd name="connsiteY1" fmla="*/ 0 h 4982338"/>
                <a:gd name="connsiteX2" fmla="*/ 506631 w 2284175"/>
                <a:gd name="connsiteY2" fmla="*/ 85464 h 4982338"/>
                <a:gd name="connsiteX3" fmla="*/ 603901 w 2284175"/>
                <a:gd name="connsiteY3" fmla="*/ 183132 h 4982338"/>
                <a:gd name="connsiteX4" fmla="*/ 1677380 w 2284175"/>
                <a:gd name="connsiteY4" fmla="*/ 183132 h 4982338"/>
                <a:gd name="connsiteX5" fmla="*/ 1774651 w 2284175"/>
                <a:gd name="connsiteY5" fmla="*/ 85464 h 4982338"/>
                <a:gd name="connsiteX6" fmla="*/ 1774651 w 2284175"/>
                <a:gd name="connsiteY6" fmla="*/ 0 h 4982338"/>
                <a:gd name="connsiteX7" fmla="*/ 2070354 w 2284175"/>
                <a:gd name="connsiteY7" fmla="*/ 0 h 4982338"/>
                <a:gd name="connsiteX8" fmla="*/ 2284175 w 2284175"/>
                <a:gd name="connsiteY8" fmla="*/ 214694 h 4982338"/>
                <a:gd name="connsiteX9" fmla="*/ 2284175 w 2284175"/>
                <a:gd name="connsiteY9" fmla="*/ 4767644 h 4982338"/>
                <a:gd name="connsiteX10" fmla="*/ 2070354 w 2284175"/>
                <a:gd name="connsiteY10" fmla="*/ 4982338 h 4982338"/>
                <a:gd name="connsiteX11" fmla="*/ 213822 w 2284175"/>
                <a:gd name="connsiteY11" fmla="*/ 4982338 h 4982338"/>
                <a:gd name="connsiteX12" fmla="*/ 0 w 2284175"/>
                <a:gd name="connsiteY12" fmla="*/ 4767644 h 4982338"/>
                <a:gd name="connsiteX13" fmla="*/ 0 w 2284175"/>
                <a:gd name="connsiteY13" fmla="*/ 214694 h 4982338"/>
                <a:gd name="connsiteX14" fmla="*/ 213822 w 2284175"/>
                <a:gd name="connsiteY14" fmla="*/ 0 h 498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175" h="4982338">
                  <a:moveTo>
                    <a:pt x="213822" y="0"/>
                  </a:moveTo>
                  <a:lnTo>
                    <a:pt x="506631" y="0"/>
                  </a:lnTo>
                  <a:lnTo>
                    <a:pt x="506631" y="85464"/>
                  </a:lnTo>
                  <a:cubicBezTo>
                    <a:pt x="506631" y="139404"/>
                    <a:pt x="550181" y="183132"/>
                    <a:pt x="603901" y="183132"/>
                  </a:cubicBezTo>
                  <a:lnTo>
                    <a:pt x="1677380" y="183132"/>
                  </a:lnTo>
                  <a:cubicBezTo>
                    <a:pt x="1731101" y="183132"/>
                    <a:pt x="1774651" y="139404"/>
                    <a:pt x="1774651" y="85464"/>
                  </a:cubicBezTo>
                  <a:lnTo>
                    <a:pt x="1774651" y="0"/>
                  </a:lnTo>
                  <a:lnTo>
                    <a:pt x="2070354" y="0"/>
                  </a:lnTo>
                  <a:cubicBezTo>
                    <a:pt x="2188444" y="0"/>
                    <a:pt x="2284175" y="96123"/>
                    <a:pt x="2284175" y="214694"/>
                  </a:cubicBezTo>
                  <a:lnTo>
                    <a:pt x="2284175" y="4767644"/>
                  </a:lnTo>
                  <a:cubicBezTo>
                    <a:pt x="2284175" y="4886217"/>
                    <a:pt x="2188444" y="4982338"/>
                    <a:pt x="2070354" y="4982338"/>
                  </a:cubicBezTo>
                  <a:lnTo>
                    <a:pt x="213822" y="4982338"/>
                  </a:lnTo>
                  <a:cubicBezTo>
                    <a:pt x="95731" y="4982338"/>
                    <a:pt x="0" y="4886217"/>
                    <a:pt x="0" y="4767644"/>
                  </a:cubicBezTo>
                  <a:lnTo>
                    <a:pt x="0" y="214694"/>
                  </a:lnTo>
                  <a:cubicBezTo>
                    <a:pt x="0" y="96123"/>
                    <a:pt x="95731" y="0"/>
                    <a:pt x="213822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C79D0D6B-8E5C-BDA5-3A0D-4609C2DE44E0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" b="758"/>
          <a:stretch/>
        </p:blipFill>
        <p:spPr bwMode="auto">
          <a:xfrm>
            <a:off x="5205015" y="847024"/>
            <a:ext cx="2212537" cy="45254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119">
            <a:extLst>
              <a:ext uri="{FF2B5EF4-FFF2-40B4-BE49-F238E27FC236}">
                <a16:creationId xmlns:a16="http://schemas.microsoft.com/office/drawing/2014/main" xmlns="" id="{7EC01EB0-E889-E068-993B-CBB40033767F}"/>
              </a:ext>
            </a:extLst>
          </p:cNvPr>
          <p:cNvGrpSpPr/>
          <p:nvPr/>
        </p:nvGrpSpPr>
        <p:grpSpPr>
          <a:xfrm>
            <a:off x="5761570" y="4708527"/>
            <a:ext cx="5016961" cy="1072186"/>
            <a:chOff x="5471987" y="4668587"/>
            <a:chExt cx="5016961" cy="1072186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xmlns="" id="{540D08FE-4E57-278E-9D6C-392B3DED4243}"/>
                </a:ext>
              </a:extLst>
            </p:cNvPr>
            <p:cNvSpPr/>
            <p:nvPr/>
          </p:nvSpPr>
          <p:spPr>
            <a:xfrm>
              <a:off x="5884968" y="4668587"/>
              <a:ext cx="4191000" cy="1072186"/>
            </a:xfrm>
            <a:prstGeom prst="roundRect">
              <a:avLst>
                <a:gd name="adj" fmla="val 301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4"/>
                </a:gs>
              </a:gsLst>
              <a:lin ang="9000000" scaled="0"/>
            </a:gra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379F877D-2613-D7C1-230E-DA32B3160302}"/>
                </a:ext>
              </a:extLst>
            </p:cNvPr>
            <p:cNvGrpSpPr/>
            <p:nvPr/>
          </p:nvGrpSpPr>
          <p:grpSpPr>
            <a:xfrm>
              <a:off x="5471987" y="4926817"/>
              <a:ext cx="5016961" cy="701731"/>
              <a:chOff x="1111019" y="2182251"/>
              <a:chExt cx="5016961" cy="701731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CE71A21D-1CE9-B0F6-6413-00837058E881}"/>
                  </a:ext>
                </a:extLst>
              </p:cNvPr>
              <p:cNvSpPr txBox="1"/>
              <p:nvPr/>
            </p:nvSpPr>
            <p:spPr>
              <a:xfrm>
                <a:off x="2603196" y="2456429"/>
                <a:ext cx="3111803" cy="296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GB" sz="105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8F6016A6-740F-E87A-A3F8-BC5A16CB19B8}"/>
                  </a:ext>
                </a:extLst>
              </p:cNvPr>
              <p:cNvSpPr txBox="1"/>
              <p:nvPr/>
            </p:nvSpPr>
            <p:spPr>
              <a:xfrm>
                <a:off x="1111019" y="2182251"/>
                <a:ext cx="5016961" cy="70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GB" sz="3600" b="1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Driver</a:t>
                </a: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123CC6A-3853-9306-C924-B71CF3317463}"/>
              </a:ext>
            </a:extLst>
          </p:cNvPr>
          <p:cNvSpPr/>
          <p:nvPr/>
        </p:nvSpPr>
        <p:spPr>
          <a:xfrm>
            <a:off x="1001491" y="1400958"/>
            <a:ext cx="38753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MULTI-ROLE ACCESS</a:t>
            </a:r>
            <a:endParaRPr lang="en-US" sz="4400" b="1" dirty="0">
              <a:solidFill>
                <a:schemeClr val="bg1"/>
              </a:solidFill>
              <a:latin typeface="Arial Rounded MT Bold" panose="020F0704030504030204" pitchFamily="34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D3D8FFF-6FBC-CF9B-9E06-C03E21A12FDA}"/>
              </a:ext>
            </a:extLst>
          </p:cNvPr>
          <p:cNvSpPr/>
          <p:nvPr/>
        </p:nvSpPr>
        <p:spPr>
          <a:xfrm>
            <a:off x="1027128" y="2742275"/>
            <a:ext cx="2338372" cy="45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see </a:t>
            </a:r>
            <a:r>
              <a:rPr lang="en-US" sz="2000" b="1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3" panose="05040102010807070707" pitchFamily="18" charset="2"/>
              </a:rPr>
              <a:t></a:t>
            </a:r>
            <a:endParaRPr lang="en-US" sz="2000" b="1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40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38711 -0.61875 " pathEditMode="relative" rAng="0" ptsTypes="AA">
                                      <p:cBhvr>
                                        <p:cTn id="25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-3094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F711297-E407-F670-AFDA-830373BC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7937F21-90E7-05E0-1B56-C50D5D87D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2DFED9F-9A03-FF4B-26E8-00E64D48DE24}"/>
              </a:ext>
            </a:extLst>
          </p:cNvPr>
          <p:cNvGrpSpPr/>
          <p:nvPr/>
        </p:nvGrpSpPr>
        <p:grpSpPr>
          <a:xfrm>
            <a:off x="1097295" y="3504674"/>
            <a:ext cx="4279595" cy="2460499"/>
            <a:chOff x="1097295" y="3504674"/>
            <a:chExt cx="4279595" cy="2460499"/>
          </a:xfrm>
        </p:grpSpPr>
        <p:grpSp>
          <p:nvGrpSpPr>
            <p:cNvPr id="45" name="Group 115">
              <a:extLst>
                <a:ext uri="{FF2B5EF4-FFF2-40B4-BE49-F238E27FC236}">
                  <a16:creationId xmlns:a16="http://schemas.microsoft.com/office/drawing/2014/main" xmlns="" id="{008A08A3-992C-F684-79BA-2BE671EEB927}"/>
                </a:ext>
              </a:extLst>
            </p:cNvPr>
            <p:cNvGrpSpPr/>
            <p:nvPr/>
          </p:nvGrpSpPr>
          <p:grpSpPr>
            <a:xfrm>
              <a:off x="1097295" y="3504674"/>
              <a:ext cx="4279595" cy="2460499"/>
              <a:chOff x="5884968" y="4726642"/>
              <a:chExt cx="4279595" cy="246049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29B2C586-B460-2CF6-5611-5DED6424BD60}"/>
                  </a:ext>
                </a:extLst>
              </p:cNvPr>
              <p:cNvSpPr/>
              <p:nvPr/>
            </p:nvSpPr>
            <p:spPr>
              <a:xfrm>
                <a:off x="5884968" y="4726642"/>
                <a:ext cx="4191000" cy="2460499"/>
              </a:xfrm>
              <a:prstGeom prst="roundRect">
                <a:avLst>
                  <a:gd name="adj" fmla="val 301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87400" dist="355600" dir="5400000" sx="87000" sy="87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xmlns="" id="{DC15E0F2-6CFE-3299-5111-4188F0AC586A}"/>
                  </a:ext>
                </a:extLst>
              </p:cNvPr>
              <p:cNvGrpSpPr/>
              <p:nvPr/>
            </p:nvGrpSpPr>
            <p:grpSpPr>
              <a:xfrm>
                <a:off x="6964164" y="4896228"/>
                <a:ext cx="3200399" cy="620238"/>
                <a:chOff x="2603196" y="2151662"/>
                <a:chExt cx="3200399" cy="620238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xmlns="" id="{2265BDEF-F0F7-0D49-8807-6521C7587E7D}"/>
                    </a:ext>
                  </a:extLst>
                </p:cNvPr>
                <p:cNvSpPr txBox="1"/>
                <p:nvPr/>
              </p:nvSpPr>
              <p:spPr>
                <a:xfrm>
                  <a:off x="2603197" y="2456429"/>
                  <a:ext cx="2883204" cy="315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GB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xmlns="" id="{D186C881-96EE-17C2-6873-6D540FC955F0}"/>
                    </a:ext>
                  </a:extLst>
                </p:cNvPr>
                <p:cNvSpPr txBox="1"/>
                <p:nvPr/>
              </p:nvSpPr>
              <p:spPr>
                <a:xfrm>
                  <a:off x="2603196" y="2151662"/>
                  <a:ext cx="3200399" cy="5883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en-US" sz="3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  <a:cs typeface="Poppins" panose="00000500000000000000" pitchFamily="2" charset="0"/>
                    </a:rPr>
                    <a:t>Key features</a:t>
                  </a:r>
                  <a:endParaRPr lang="en-GB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xmlns="" id="{E0E71D37-5B91-A791-FB26-FB166F1BFA11}"/>
                  </a:ext>
                </a:extLst>
              </p:cNvPr>
              <p:cNvGrpSpPr/>
              <p:nvPr/>
            </p:nvGrpSpPr>
            <p:grpSpPr>
              <a:xfrm>
                <a:off x="6128246" y="4892541"/>
                <a:ext cx="747322" cy="624278"/>
                <a:chOff x="2148278" y="4406562"/>
                <a:chExt cx="747322" cy="624278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xmlns="" id="{A027F263-B002-76B2-B9C8-FA12EE4A81A2}"/>
                    </a:ext>
                  </a:extLst>
                </p:cNvPr>
                <p:cNvSpPr/>
                <p:nvPr/>
              </p:nvSpPr>
              <p:spPr>
                <a:xfrm>
                  <a:off x="2209800" y="4406562"/>
                  <a:ext cx="624278" cy="624278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/>
                    </a:gs>
                  </a:gsLst>
                  <a:lin ang="9000000" scaled="0"/>
                </a:gradFill>
                <a:ln w="12700" cap="rnd">
                  <a:noFill/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xmlns="" id="{5B9BBFED-31A3-1360-C65B-949265FD26B6}"/>
                    </a:ext>
                  </a:extLst>
                </p:cNvPr>
                <p:cNvSpPr txBox="1"/>
                <p:nvPr/>
              </p:nvSpPr>
              <p:spPr>
                <a:xfrm>
                  <a:off x="2148278" y="4518646"/>
                  <a:ext cx="74732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dirty="0">
                      <a:solidFill>
                        <a:schemeClr val="bg1"/>
                      </a:solidFill>
                      <a:latin typeface="Arial Rounded MT Bold" panose="020F0704030504030204" pitchFamily="34" charset="0"/>
                      <a:cs typeface="Poppins" panose="00000500000000000000" pitchFamily="2" charset="0"/>
                    </a:rPr>
                    <a:t>03</a:t>
                  </a:r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C364C972-E1CD-297B-D3BC-68DA6E0293FA}"/>
                </a:ext>
              </a:extLst>
            </p:cNvPr>
            <p:cNvGrpSpPr/>
            <p:nvPr/>
          </p:nvGrpSpPr>
          <p:grpSpPr>
            <a:xfrm>
              <a:off x="1477826" y="4497755"/>
              <a:ext cx="3838127" cy="379078"/>
              <a:chOff x="7631726" y="742163"/>
              <a:chExt cx="3838127" cy="37907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538BB484-E409-5535-B8E0-470E8CAE1769}"/>
                  </a:ext>
                </a:extLst>
              </p:cNvPr>
              <p:cNvSpPr/>
              <p:nvPr/>
            </p:nvSpPr>
            <p:spPr>
              <a:xfrm>
                <a:off x="8002469" y="742163"/>
                <a:ext cx="3467384" cy="379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Oversee system operations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xmlns="" id="{D43FABB6-E1C4-C525-317E-127C1A288415}"/>
                  </a:ext>
                </a:extLst>
              </p:cNvPr>
              <p:cNvGrpSpPr/>
              <p:nvPr/>
            </p:nvGrpSpPr>
            <p:grpSpPr>
              <a:xfrm>
                <a:off x="7631726" y="787461"/>
                <a:ext cx="226504" cy="224874"/>
                <a:chOff x="7293432" y="1810944"/>
                <a:chExt cx="767884" cy="762358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xmlns="" id="{43C8FC21-E78F-1322-00C0-4223B8B427BB}"/>
                    </a:ext>
                  </a:extLst>
                </p:cNvPr>
                <p:cNvSpPr/>
                <p:nvPr/>
              </p:nvSpPr>
              <p:spPr>
                <a:xfrm>
                  <a:off x="7293432" y="1810944"/>
                  <a:ext cx="762358" cy="7623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xmlns="" id="{7587CC61-9DD3-5318-0C41-C1B1E84B1D11}"/>
                    </a:ext>
                  </a:extLst>
                </p:cNvPr>
                <p:cNvSpPr/>
                <p:nvPr/>
              </p:nvSpPr>
              <p:spPr>
                <a:xfrm>
                  <a:off x="7487930" y="1835103"/>
                  <a:ext cx="573386" cy="54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358" h="724268">
                      <a:moveTo>
                        <a:pt x="735729" y="0"/>
                      </a:moveTo>
                      <a:lnTo>
                        <a:pt x="762358" y="40004"/>
                      </a:lnTo>
                      <a:cubicBezTo>
                        <a:pt x="684034" y="100847"/>
                        <a:pt x="598527" y="190509"/>
                        <a:pt x="505837" y="308990"/>
                      </a:cubicBezTo>
                      <a:cubicBezTo>
                        <a:pt x="413147" y="427470"/>
                        <a:pt x="342023" y="538941"/>
                        <a:pt x="292466" y="643401"/>
                      </a:cubicBezTo>
                      <a:lnTo>
                        <a:pt x="247913" y="673500"/>
                      </a:lnTo>
                      <a:cubicBezTo>
                        <a:pt x="217310" y="694784"/>
                        <a:pt x="191891" y="711707"/>
                        <a:pt x="171655" y="724268"/>
                      </a:cubicBezTo>
                      <a:cubicBezTo>
                        <a:pt x="164009" y="703091"/>
                        <a:pt x="152142" y="671822"/>
                        <a:pt x="136056" y="630461"/>
                      </a:cubicBezTo>
                      <a:lnTo>
                        <a:pt x="121967" y="600991"/>
                      </a:lnTo>
                      <a:cubicBezTo>
                        <a:pt x="101023" y="552125"/>
                        <a:pt x="81836" y="516359"/>
                        <a:pt x="64406" y="493691"/>
                      </a:cubicBezTo>
                      <a:cubicBezTo>
                        <a:pt x="46976" y="471024"/>
                        <a:pt x="25508" y="454317"/>
                        <a:pt x="0" y="443570"/>
                      </a:cubicBezTo>
                      <a:cubicBezTo>
                        <a:pt x="42597" y="392363"/>
                        <a:pt x="81439" y="366759"/>
                        <a:pt x="116526" y="366759"/>
                      </a:cubicBezTo>
                      <a:cubicBezTo>
                        <a:pt x="148891" y="366759"/>
                        <a:pt x="181158" y="403977"/>
                        <a:pt x="213325" y="478413"/>
                      </a:cubicBezTo>
                      <a:lnTo>
                        <a:pt x="225875" y="515806"/>
                      </a:lnTo>
                      <a:cubicBezTo>
                        <a:pt x="278901" y="417564"/>
                        <a:pt x="352947" y="320209"/>
                        <a:pt x="448012" y="223740"/>
                      </a:cubicBezTo>
                      <a:cubicBezTo>
                        <a:pt x="543078" y="127272"/>
                        <a:pt x="638983" y="52692"/>
                        <a:pt x="7357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28600" dist="38100" dir="5400000" algn="t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sz="8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xmlns="" id="{5EDB63E6-755F-3D97-37C2-8111E2FE7339}"/>
                </a:ext>
              </a:extLst>
            </p:cNvPr>
            <p:cNvGrpSpPr/>
            <p:nvPr/>
          </p:nvGrpSpPr>
          <p:grpSpPr>
            <a:xfrm>
              <a:off x="1477826" y="4974448"/>
              <a:ext cx="3665665" cy="379078"/>
              <a:chOff x="7631726" y="742163"/>
              <a:chExt cx="3665665" cy="379078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xmlns="" id="{0EBAAEB2-7A30-57C9-682F-160E3C743429}"/>
                  </a:ext>
                </a:extLst>
              </p:cNvPr>
              <p:cNvSpPr/>
              <p:nvPr/>
            </p:nvSpPr>
            <p:spPr>
              <a:xfrm>
                <a:off x="8002468" y="742163"/>
                <a:ext cx="3294923" cy="379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da-DK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Manage users &amp; compliance</a:t>
                </a:r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xmlns="" id="{10DE45FB-DF3E-FD72-7A54-8CB4B9B4CBAA}"/>
                  </a:ext>
                </a:extLst>
              </p:cNvPr>
              <p:cNvGrpSpPr/>
              <p:nvPr/>
            </p:nvGrpSpPr>
            <p:grpSpPr>
              <a:xfrm>
                <a:off x="7631726" y="787461"/>
                <a:ext cx="226504" cy="224874"/>
                <a:chOff x="7293432" y="1810944"/>
                <a:chExt cx="767884" cy="762358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xmlns="" id="{B4627CD6-A2BA-4A94-CFE7-8D32475BFD02}"/>
                    </a:ext>
                  </a:extLst>
                </p:cNvPr>
                <p:cNvSpPr/>
                <p:nvPr/>
              </p:nvSpPr>
              <p:spPr>
                <a:xfrm>
                  <a:off x="7293432" y="1810944"/>
                  <a:ext cx="762358" cy="7623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xmlns="" id="{B0D70392-1BED-C12A-7A37-E48A00532C97}"/>
                    </a:ext>
                  </a:extLst>
                </p:cNvPr>
                <p:cNvSpPr/>
                <p:nvPr/>
              </p:nvSpPr>
              <p:spPr>
                <a:xfrm>
                  <a:off x="7487930" y="1835103"/>
                  <a:ext cx="573386" cy="54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358" h="724268">
                      <a:moveTo>
                        <a:pt x="735729" y="0"/>
                      </a:moveTo>
                      <a:lnTo>
                        <a:pt x="762358" y="40004"/>
                      </a:lnTo>
                      <a:cubicBezTo>
                        <a:pt x="684034" y="100847"/>
                        <a:pt x="598527" y="190509"/>
                        <a:pt x="505837" y="308990"/>
                      </a:cubicBezTo>
                      <a:cubicBezTo>
                        <a:pt x="413147" y="427470"/>
                        <a:pt x="342023" y="538941"/>
                        <a:pt x="292466" y="643401"/>
                      </a:cubicBezTo>
                      <a:lnTo>
                        <a:pt x="247913" y="673500"/>
                      </a:lnTo>
                      <a:cubicBezTo>
                        <a:pt x="217310" y="694784"/>
                        <a:pt x="191891" y="711707"/>
                        <a:pt x="171655" y="724268"/>
                      </a:cubicBezTo>
                      <a:cubicBezTo>
                        <a:pt x="164009" y="703091"/>
                        <a:pt x="152142" y="671822"/>
                        <a:pt x="136056" y="630461"/>
                      </a:cubicBezTo>
                      <a:lnTo>
                        <a:pt x="121967" y="600991"/>
                      </a:lnTo>
                      <a:cubicBezTo>
                        <a:pt x="101023" y="552125"/>
                        <a:pt x="81836" y="516359"/>
                        <a:pt x="64406" y="493691"/>
                      </a:cubicBezTo>
                      <a:cubicBezTo>
                        <a:pt x="46976" y="471024"/>
                        <a:pt x="25508" y="454317"/>
                        <a:pt x="0" y="443570"/>
                      </a:cubicBezTo>
                      <a:cubicBezTo>
                        <a:pt x="42597" y="392363"/>
                        <a:pt x="81439" y="366759"/>
                        <a:pt x="116526" y="366759"/>
                      </a:cubicBezTo>
                      <a:cubicBezTo>
                        <a:pt x="148891" y="366759"/>
                        <a:pt x="181158" y="403977"/>
                        <a:pt x="213325" y="478413"/>
                      </a:cubicBezTo>
                      <a:lnTo>
                        <a:pt x="225875" y="515806"/>
                      </a:lnTo>
                      <a:cubicBezTo>
                        <a:pt x="278901" y="417564"/>
                        <a:pt x="352947" y="320209"/>
                        <a:pt x="448012" y="223740"/>
                      </a:cubicBezTo>
                      <a:cubicBezTo>
                        <a:pt x="543078" y="127272"/>
                        <a:pt x="638983" y="52692"/>
                        <a:pt x="7357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28600" dist="38100" dir="5400000" algn="t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sz="8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2F76E7FE-6146-171D-39FA-5EE531D6EF5D}"/>
                </a:ext>
              </a:extLst>
            </p:cNvPr>
            <p:cNvGrpSpPr/>
            <p:nvPr/>
          </p:nvGrpSpPr>
          <p:grpSpPr>
            <a:xfrm>
              <a:off x="1477826" y="5408683"/>
              <a:ext cx="3470379" cy="379078"/>
              <a:chOff x="7631726" y="699705"/>
              <a:chExt cx="3470379" cy="37907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1DC55974-8EB4-B913-7ECC-428BA6CBE672}"/>
                  </a:ext>
                </a:extLst>
              </p:cNvPr>
              <p:cNvSpPr/>
              <p:nvPr/>
            </p:nvSpPr>
            <p:spPr>
              <a:xfrm>
                <a:off x="8002468" y="699705"/>
                <a:ext cx="3099637" cy="379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Maintain accessibility standards</a:t>
                </a:r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xmlns="" id="{D2236F44-87AC-5071-40AA-0F50F351762F}"/>
                  </a:ext>
                </a:extLst>
              </p:cNvPr>
              <p:cNvGrpSpPr/>
              <p:nvPr/>
            </p:nvGrpSpPr>
            <p:grpSpPr>
              <a:xfrm>
                <a:off x="7631726" y="787461"/>
                <a:ext cx="226504" cy="224874"/>
                <a:chOff x="7293432" y="1810944"/>
                <a:chExt cx="767884" cy="762358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xmlns="" id="{D80F2AD6-1876-D975-B2E0-C52AD92C8F77}"/>
                    </a:ext>
                  </a:extLst>
                </p:cNvPr>
                <p:cNvSpPr/>
                <p:nvPr/>
              </p:nvSpPr>
              <p:spPr>
                <a:xfrm>
                  <a:off x="7293432" y="1810944"/>
                  <a:ext cx="762358" cy="7623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xmlns="" id="{4831D37C-262D-1A65-B149-380F134AB908}"/>
                    </a:ext>
                  </a:extLst>
                </p:cNvPr>
                <p:cNvSpPr/>
                <p:nvPr/>
              </p:nvSpPr>
              <p:spPr>
                <a:xfrm>
                  <a:off x="7487930" y="1835103"/>
                  <a:ext cx="573386" cy="54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358" h="724268">
                      <a:moveTo>
                        <a:pt x="735729" y="0"/>
                      </a:moveTo>
                      <a:lnTo>
                        <a:pt x="762358" y="40004"/>
                      </a:lnTo>
                      <a:cubicBezTo>
                        <a:pt x="684034" y="100847"/>
                        <a:pt x="598527" y="190509"/>
                        <a:pt x="505837" y="308990"/>
                      </a:cubicBezTo>
                      <a:cubicBezTo>
                        <a:pt x="413147" y="427470"/>
                        <a:pt x="342023" y="538941"/>
                        <a:pt x="292466" y="643401"/>
                      </a:cubicBezTo>
                      <a:lnTo>
                        <a:pt x="247913" y="673500"/>
                      </a:lnTo>
                      <a:cubicBezTo>
                        <a:pt x="217310" y="694784"/>
                        <a:pt x="191891" y="711707"/>
                        <a:pt x="171655" y="724268"/>
                      </a:cubicBezTo>
                      <a:cubicBezTo>
                        <a:pt x="164009" y="703091"/>
                        <a:pt x="152142" y="671822"/>
                        <a:pt x="136056" y="630461"/>
                      </a:cubicBezTo>
                      <a:lnTo>
                        <a:pt x="121967" y="600991"/>
                      </a:lnTo>
                      <a:cubicBezTo>
                        <a:pt x="101023" y="552125"/>
                        <a:pt x="81836" y="516359"/>
                        <a:pt x="64406" y="493691"/>
                      </a:cubicBezTo>
                      <a:cubicBezTo>
                        <a:pt x="46976" y="471024"/>
                        <a:pt x="25508" y="454317"/>
                        <a:pt x="0" y="443570"/>
                      </a:cubicBezTo>
                      <a:cubicBezTo>
                        <a:pt x="42597" y="392363"/>
                        <a:pt x="81439" y="366759"/>
                        <a:pt x="116526" y="366759"/>
                      </a:cubicBezTo>
                      <a:cubicBezTo>
                        <a:pt x="148891" y="366759"/>
                        <a:pt x="181158" y="403977"/>
                        <a:pt x="213325" y="478413"/>
                      </a:cubicBezTo>
                      <a:lnTo>
                        <a:pt x="225875" y="515806"/>
                      </a:lnTo>
                      <a:cubicBezTo>
                        <a:pt x="278901" y="417564"/>
                        <a:pt x="352947" y="320209"/>
                        <a:pt x="448012" y="223740"/>
                      </a:cubicBezTo>
                      <a:cubicBezTo>
                        <a:pt x="543078" y="127272"/>
                        <a:pt x="638983" y="52692"/>
                        <a:pt x="7357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28600" dist="38100" dir="5400000" algn="t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en-US" sz="8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B55BA30-77B1-3A11-855E-3AF17062DB7C}"/>
              </a:ext>
            </a:extLst>
          </p:cNvPr>
          <p:cNvGrpSpPr/>
          <p:nvPr/>
        </p:nvGrpSpPr>
        <p:grpSpPr>
          <a:xfrm>
            <a:off x="6688938" y="241048"/>
            <a:ext cx="6653140" cy="6653140"/>
            <a:chOff x="6669160" y="-1484018"/>
            <a:chExt cx="6653140" cy="6653140"/>
          </a:xfrm>
        </p:grpSpPr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xmlns="" id="{2FF8351B-1D8A-5F20-10A1-094C65BFFD7C}"/>
                </a:ext>
              </a:extLst>
            </p:cNvPr>
            <p:cNvSpPr/>
            <p:nvPr/>
          </p:nvSpPr>
          <p:spPr>
            <a:xfrm>
              <a:off x="6669160" y="-1484018"/>
              <a:ext cx="6653140" cy="6653140"/>
            </a:xfrm>
            <a:prstGeom prst="donut">
              <a:avLst/>
            </a:prstGeom>
            <a:gradFill flip="none" rotWithShape="1">
              <a:gsLst>
                <a:gs pos="0">
                  <a:schemeClr val="accent1"/>
                </a:gs>
                <a:gs pos="66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774700" dist="546100" dir="2700000" algn="ctr" rotWithShape="0">
                <a:srgbClr val="000000">
                  <a:alpha val="40000"/>
                </a:srgbClr>
              </a:outerShdw>
              <a:softEdge rad="800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xmlns="" id="{C7E72A8A-2DFD-C0D6-A51C-41AE2395F24B}"/>
                </a:ext>
              </a:extLst>
            </p:cNvPr>
            <p:cNvSpPr/>
            <p:nvPr/>
          </p:nvSpPr>
          <p:spPr>
            <a:xfrm>
              <a:off x="7437023" y="-716155"/>
              <a:ext cx="5117415" cy="5117415"/>
            </a:xfrm>
            <a:prstGeom prst="donut">
              <a:avLst/>
            </a:prstGeom>
            <a:gradFill flip="none" rotWithShape="1">
              <a:gsLst>
                <a:gs pos="0">
                  <a:schemeClr val="accent1"/>
                </a:gs>
                <a:gs pos="66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xmlns="" id="{DABD2538-1B29-460C-3991-E65AC36B6491}"/>
                </a:ext>
              </a:extLst>
            </p:cNvPr>
            <p:cNvSpPr/>
            <p:nvPr/>
          </p:nvSpPr>
          <p:spPr>
            <a:xfrm>
              <a:off x="7437023" y="-716155"/>
              <a:ext cx="5117415" cy="511741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0BC880A-4A6F-3011-13B0-FF292D5FCFE4}"/>
              </a:ext>
            </a:extLst>
          </p:cNvPr>
          <p:cNvGrpSpPr/>
          <p:nvPr/>
        </p:nvGrpSpPr>
        <p:grpSpPr>
          <a:xfrm>
            <a:off x="5080637" y="1016613"/>
            <a:ext cx="2376163" cy="4463291"/>
            <a:chOff x="7106980" y="1143000"/>
            <a:chExt cx="2602174" cy="52578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D5E1E35-1B15-D0FB-9327-D51A9BC77BF1}"/>
                </a:ext>
              </a:extLst>
            </p:cNvPr>
            <p:cNvGrpSpPr/>
            <p:nvPr/>
          </p:nvGrpSpPr>
          <p:grpSpPr>
            <a:xfrm>
              <a:off x="7106980" y="1143000"/>
              <a:ext cx="2602174" cy="5257800"/>
              <a:chOff x="7106980" y="1143000"/>
              <a:chExt cx="2602174" cy="525780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xmlns="" id="{F268F215-BA9B-A249-3D93-3E6A2A209F35}"/>
                  </a:ext>
                </a:extLst>
              </p:cNvPr>
              <p:cNvSpPr/>
              <p:nvPr/>
            </p:nvSpPr>
            <p:spPr>
              <a:xfrm>
                <a:off x="7143837" y="1143000"/>
                <a:ext cx="2529317" cy="5257800"/>
              </a:xfrm>
              <a:prstGeom prst="roundRect">
                <a:avLst>
                  <a:gd name="adj" fmla="val 13869"/>
                </a:avLst>
              </a:prstGeom>
              <a:gradFill>
                <a:gsLst>
                  <a:gs pos="0">
                    <a:schemeClr val="bg1"/>
                  </a:gs>
                  <a:gs pos="39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889000" dist="698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xmlns="" id="{452FB7B8-BDB5-D950-394F-1345B8DE2AC8}"/>
                  </a:ext>
                </a:extLst>
              </p:cNvPr>
              <p:cNvSpPr/>
              <p:nvPr/>
            </p:nvSpPr>
            <p:spPr>
              <a:xfrm rot="5400000">
                <a:off x="7016980" y="1918800"/>
                <a:ext cx="216000" cy="36000"/>
              </a:xfrm>
              <a:prstGeom prst="round2SameRect">
                <a:avLst>
                  <a:gd name="adj1" fmla="val 0"/>
                  <a:gd name="adj2" fmla="val 32813"/>
                </a:avLst>
              </a:prstGeom>
              <a:solidFill>
                <a:srgbClr val="6D73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xmlns="" id="{8485DD91-8661-9066-6431-D6C0A6E2D336}"/>
                  </a:ext>
                </a:extLst>
              </p:cNvPr>
              <p:cNvSpPr/>
              <p:nvPr/>
            </p:nvSpPr>
            <p:spPr>
              <a:xfrm rot="5400000">
                <a:off x="6926980" y="2920125"/>
                <a:ext cx="396000" cy="36000"/>
              </a:xfrm>
              <a:prstGeom prst="round2SameRect">
                <a:avLst>
                  <a:gd name="adj1" fmla="val 0"/>
                  <a:gd name="adj2" fmla="val 32813"/>
                </a:avLst>
              </a:prstGeom>
              <a:solidFill>
                <a:srgbClr val="6D73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xmlns="" id="{365E6BDE-09F1-2039-42DE-500D7D333C4A}"/>
                  </a:ext>
                </a:extLst>
              </p:cNvPr>
              <p:cNvSpPr/>
              <p:nvPr/>
            </p:nvSpPr>
            <p:spPr>
              <a:xfrm rot="5400000">
                <a:off x="6926980" y="2439808"/>
                <a:ext cx="396000" cy="36000"/>
              </a:xfrm>
              <a:prstGeom prst="round2SameRect">
                <a:avLst>
                  <a:gd name="adj1" fmla="val 0"/>
                  <a:gd name="adj2" fmla="val 32813"/>
                </a:avLst>
              </a:prstGeom>
              <a:solidFill>
                <a:srgbClr val="6D73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xmlns="" id="{D87667EE-11C3-DB76-B6A1-5C4A0084F8CC}"/>
                  </a:ext>
                </a:extLst>
              </p:cNvPr>
              <p:cNvSpPr/>
              <p:nvPr/>
            </p:nvSpPr>
            <p:spPr>
              <a:xfrm rot="16200000" flipH="1">
                <a:off x="9493154" y="2439808"/>
                <a:ext cx="396000" cy="36000"/>
              </a:xfrm>
              <a:prstGeom prst="round2SameRect">
                <a:avLst>
                  <a:gd name="adj1" fmla="val 0"/>
                  <a:gd name="adj2" fmla="val 32813"/>
                </a:avLst>
              </a:prstGeom>
              <a:solidFill>
                <a:srgbClr val="6D73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3737B552-CFE7-DD64-FC09-48BD53E272D5}"/>
                </a:ext>
              </a:extLst>
            </p:cNvPr>
            <p:cNvSpPr/>
            <p:nvPr/>
          </p:nvSpPr>
          <p:spPr>
            <a:xfrm>
              <a:off x="7266408" y="1280731"/>
              <a:ext cx="2284175" cy="4982338"/>
            </a:xfrm>
            <a:custGeom>
              <a:avLst/>
              <a:gdLst>
                <a:gd name="connsiteX0" fmla="*/ 213822 w 2284175"/>
                <a:gd name="connsiteY0" fmla="*/ 0 h 4982338"/>
                <a:gd name="connsiteX1" fmla="*/ 506631 w 2284175"/>
                <a:gd name="connsiteY1" fmla="*/ 0 h 4982338"/>
                <a:gd name="connsiteX2" fmla="*/ 506631 w 2284175"/>
                <a:gd name="connsiteY2" fmla="*/ 85464 h 4982338"/>
                <a:gd name="connsiteX3" fmla="*/ 603901 w 2284175"/>
                <a:gd name="connsiteY3" fmla="*/ 183132 h 4982338"/>
                <a:gd name="connsiteX4" fmla="*/ 1677380 w 2284175"/>
                <a:gd name="connsiteY4" fmla="*/ 183132 h 4982338"/>
                <a:gd name="connsiteX5" fmla="*/ 1774651 w 2284175"/>
                <a:gd name="connsiteY5" fmla="*/ 85464 h 4982338"/>
                <a:gd name="connsiteX6" fmla="*/ 1774651 w 2284175"/>
                <a:gd name="connsiteY6" fmla="*/ 0 h 4982338"/>
                <a:gd name="connsiteX7" fmla="*/ 2070354 w 2284175"/>
                <a:gd name="connsiteY7" fmla="*/ 0 h 4982338"/>
                <a:gd name="connsiteX8" fmla="*/ 2284175 w 2284175"/>
                <a:gd name="connsiteY8" fmla="*/ 214694 h 4982338"/>
                <a:gd name="connsiteX9" fmla="*/ 2284175 w 2284175"/>
                <a:gd name="connsiteY9" fmla="*/ 4767644 h 4982338"/>
                <a:gd name="connsiteX10" fmla="*/ 2070354 w 2284175"/>
                <a:gd name="connsiteY10" fmla="*/ 4982338 h 4982338"/>
                <a:gd name="connsiteX11" fmla="*/ 213822 w 2284175"/>
                <a:gd name="connsiteY11" fmla="*/ 4982338 h 4982338"/>
                <a:gd name="connsiteX12" fmla="*/ 0 w 2284175"/>
                <a:gd name="connsiteY12" fmla="*/ 4767644 h 4982338"/>
                <a:gd name="connsiteX13" fmla="*/ 0 w 2284175"/>
                <a:gd name="connsiteY13" fmla="*/ 214694 h 4982338"/>
                <a:gd name="connsiteX14" fmla="*/ 213822 w 2284175"/>
                <a:gd name="connsiteY14" fmla="*/ 0 h 498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175" h="4982338">
                  <a:moveTo>
                    <a:pt x="213822" y="0"/>
                  </a:moveTo>
                  <a:lnTo>
                    <a:pt x="506631" y="0"/>
                  </a:lnTo>
                  <a:lnTo>
                    <a:pt x="506631" y="85464"/>
                  </a:lnTo>
                  <a:cubicBezTo>
                    <a:pt x="506631" y="139404"/>
                    <a:pt x="550181" y="183132"/>
                    <a:pt x="603901" y="183132"/>
                  </a:cubicBezTo>
                  <a:lnTo>
                    <a:pt x="1677380" y="183132"/>
                  </a:lnTo>
                  <a:cubicBezTo>
                    <a:pt x="1731101" y="183132"/>
                    <a:pt x="1774651" y="139404"/>
                    <a:pt x="1774651" y="85464"/>
                  </a:cubicBezTo>
                  <a:lnTo>
                    <a:pt x="1774651" y="0"/>
                  </a:lnTo>
                  <a:lnTo>
                    <a:pt x="2070354" y="0"/>
                  </a:lnTo>
                  <a:cubicBezTo>
                    <a:pt x="2188444" y="0"/>
                    <a:pt x="2284175" y="96123"/>
                    <a:pt x="2284175" y="214694"/>
                  </a:cubicBezTo>
                  <a:lnTo>
                    <a:pt x="2284175" y="4767644"/>
                  </a:lnTo>
                  <a:cubicBezTo>
                    <a:pt x="2284175" y="4886217"/>
                    <a:pt x="2188444" y="4982338"/>
                    <a:pt x="2070354" y="4982338"/>
                  </a:cubicBezTo>
                  <a:lnTo>
                    <a:pt x="213822" y="4982338"/>
                  </a:lnTo>
                  <a:cubicBezTo>
                    <a:pt x="95731" y="4982338"/>
                    <a:pt x="0" y="4886217"/>
                    <a:pt x="0" y="4767644"/>
                  </a:cubicBezTo>
                  <a:lnTo>
                    <a:pt x="0" y="214694"/>
                  </a:lnTo>
                  <a:cubicBezTo>
                    <a:pt x="0" y="96123"/>
                    <a:pt x="95731" y="0"/>
                    <a:pt x="213822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4B6DF514-7D72-F553-5404-C11A5D9CCB4C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" b="758"/>
          <a:stretch/>
        </p:blipFill>
        <p:spPr bwMode="auto">
          <a:xfrm>
            <a:off x="5205015" y="1143000"/>
            <a:ext cx="2085784" cy="4229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119">
            <a:extLst>
              <a:ext uri="{FF2B5EF4-FFF2-40B4-BE49-F238E27FC236}">
                <a16:creationId xmlns:a16="http://schemas.microsoft.com/office/drawing/2014/main" xmlns="" id="{75525FC7-BCAE-4216-E38D-275F5767D293}"/>
              </a:ext>
            </a:extLst>
          </p:cNvPr>
          <p:cNvGrpSpPr/>
          <p:nvPr/>
        </p:nvGrpSpPr>
        <p:grpSpPr>
          <a:xfrm>
            <a:off x="5761570" y="4708527"/>
            <a:ext cx="5016961" cy="1072186"/>
            <a:chOff x="5471987" y="4668587"/>
            <a:chExt cx="5016961" cy="1072186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xmlns="" id="{64C9FED1-E286-2D81-4631-0069070502F0}"/>
                </a:ext>
              </a:extLst>
            </p:cNvPr>
            <p:cNvSpPr/>
            <p:nvPr/>
          </p:nvSpPr>
          <p:spPr>
            <a:xfrm>
              <a:off x="5884968" y="4668587"/>
              <a:ext cx="4191000" cy="1072186"/>
            </a:xfrm>
            <a:prstGeom prst="roundRect">
              <a:avLst>
                <a:gd name="adj" fmla="val 301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4"/>
                </a:gs>
              </a:gsLst>
              <a:lin ang="9000000" scaled="0"/>
            </a:gra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latin typeface="Arial Rounded MT Bold" panose="020F0704030504030204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7037E598-7FDB-3F66-9975-BF01DB6CAF9E}"/>
                </a:ext>
              </a:extLst>
            </p:cNvPr>
            <p:cNvGrpSpPr/>
            <p:nvPr/>
          </p:nvGrpSpPr>
          <p:grpSpPr>
            <a:xfrm>
              <a:off x="5471987" y="4926817"/>
              <a:ext cx="5016961" cy="576568"/>
              <a:chOff x="1111019" y="2182251"/>
              <a:chExt cx="5016961" cy="57656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2C6D69FB-90DE-853C-3006-8B54ED93965B}"/>
                  </a:ext>
                </a:extLst>
              </p:cNvPr>
              <p:cNvSpPr txBox="1"/>
              <p:nvPr/>
            </p:nvSpPr>
            <p:spPr>
              <a:xfrm>
                <a:off x="2603196" y="2456429"/>
                <a:ext cx="3111803" cy="30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GB" sz="1050" dirty="0">
                  <a:solidFill>
                    <a:schemeClr val="bg1"/>
                  </a:solidFill>
                  <a:latin typeface="Arial Rounded MT Bold" panose="020F070403050403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20B773F9-C302-6970-51F0-24F33474F47E}"/>
                  </a:ext>
                </a:extLst>
              </p:cNvPr>
              <p:cNvSpPr txBox="1"/>
              <p:nvPr/>
            </p:nvSpPr>
            <p:spPr>
              <a:xfrm>
                <a:off x="1111019" y="2182251"/>
                <a:ext cx="5016961" cy="56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GB" sz="2800" b="1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Admin (JKM Officer)</a:t>
                </a: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C5E73A7-E18A-223C-2722-9C1CE4DA78BD}"/>
              </a:ext>
            </a:extLst>
          </p:cNvPr>
          <p:cNvSpPr/>
          <p:nvPr/>
        </p:nvSpPr>
        <p:spPr>
          <a:xfrm>
            <a:off x="1001491" y="1400958"/>
            <a:ext cx="37737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MULTI-ROLE ACCESS</a:t>
            </a:r>
            <a:endParaRPr lang="en-US" sz="4400" b="1" dirty="0">
              <a:solidFill>
                <a:schemeClr val="bg1"/>
              </a:solidFill>
              <a:latin typeface="Arial Rounded MT Bold" panose="020F0704030504030204" pitchFamily="34" charset="0"/>
              <a:cs typeface="Poppins" panose="000005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59780E8-03FD-27C9-3FB9-71C565E854C3}"/>
              </a:ext>
            </a:extLst>
          </p:cNvPr>
          <p:cNvSpPr/>
          <p:nvPr/>
        </p:nvSpPr>
        <p:spPr>
          <a:xfrm>
            <a:off x="1027128" y="2742275"/>
            <a:ext cx="1583176" cy="414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see </a:t>
            </a:r>
            <a:r>
              <a:rPr lang="en-US" b="1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3" panose="05040102010807070707" pitchFamily="18" charset="2"/>
              </a:rPr>
              <a:t></a:t>
            </a:r>
            <a:endParaRPr lang="en-US" b="1" spc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0.17487 -0.50741 " pathEditMode="relative" rAng="0" ptsTypes="AA">
                                      <p:cBhvr>
                                        <p:cTn id="25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-2537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4E212B-8B75-33C4-B48A-E1F7B44E4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2FA8561-8984-C7CC-3661-C771D5377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B4296EED-A3D7-64EB-69B0-9115CF88D0E4}"/>
              </a:ext>
            </a:extLst>
          </p:cNvPr>
          <p:cNvSpPr/>
          <p:nvPr/>
        </p:nvSpPr>
        <p:spPr>
          <a:xfrm rot="16200000">
            <a:off x="343628" y="5927473"/>
            <a:ext cx="2013600" cy="5412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3">
                  <a:alpha val="20000"/>
                </a:schemeClr>
              </a:gs>
              <a:gs pos="0">
                <a:schemeClr val="accent3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AAEC2B8F-FD10-08A4-FAA8-0EBA875D51B5}"/>
              </a:ext>
            </a:extLst>
          </p:cNvPr>
          <p:cNvSpPr/>
          <p:nvPr/>
        </p:nvSpPr>
        <p:spPr>
          <a:xfrm>
            <a:off x="1079783" y="5191317"/>
            <a:ext cx="544894" cy="54489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1447BA40-BED2-FEF2-ADC7-75FD41856D92}"/>
              </a:ext>
            </a:extLst>
          </p:cNvPr>
          <p:cNvSpPr/>
          <p:nvPr/>
        </p:nvSpPr>
        <p:spPr>
          <a:xfrm rot="16200000">
            <a:off x="4820255" y="390974"/>
            <a:ext cx="2017065" cy="5412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5">
                  <a:alpha val="20000"/>
                </a:schemeClr>
              </a:gs>
              <a:gs pos="0">
                <a:schemeClr val="accent5">
                  <a:alpha val="3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62289CE-42D0-70CE-505E-C3A61F9F8FC0}"/>
              </a:ext>
            </a:extLst>
          </p:cNvPr>
          <p:cNvSpPr/>
          <p:nvPr/>
        </p:nvSpPr>
        <p:spPr>
          <a:xfrm>
            <a:off x="5558152" y="1125253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6675">
            <a:noFill/>
          </a:ln>
          <a:effectLst>
            <a:outerShdw blurRad="762000" sx="95000" sy="9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94193B-F427-F847-DFB9-BAB861914357}"/>
              </a:ext>
            </a:extLst>
          </p:cNvPr>
          <p:cNvSpPr txBox="1"/>
          <p:nvPr/>
        </p:nvSpPr>
        <p:spPr>
          <a:xfrm>
            <a:off x="1196227" y="1654053"/>
            <a:ext cx="7159371" cy="212365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6600" b="1" spc="40" dirty="0" smtClean="0">
                <a:ln w="25400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  <a:cs typeface="Poppins" panose="00000500000000000000" pitchFamily="2" charset="0"/>
              </a:rPr>
              <a:t>PROBLEM STATEMENT</a:t>
            </a:r>
            <a:endParaRPr lang="en-US" sz="6600" b="1" spc="40" baseline="0" dirty="0">
              <a:ln w="25400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  <a:cs typeface="Poppins" panose="000005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D0784F6-7B28-78E6-DD1B-77FC23DF4FA0}"/>
              </a:ext>
            </a:extLst>
          </p:cNvPr>
          <p:cNvSpPr/>
          <p:nvPr/>
        </p:nvSpPr>
        <p:spPr>
          <a:xfrm>
            <a:off x="1276350" y="4073707"/>
            <a:ext cx="2871788" cy="456973"/>
          </a:xfrm>
          <a:prstGeom prst="round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b="1" dirty="0"/>
              <a:t>OKU BOOKING TRANSPORT</a:t>
            </a:r>
            <a:endParaRPr lang="en-MY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xmlns="" id="{123098B3-44B4-9073-FA55-AE5D5DBEF9A0}"/>
              </a:ext>
            </a:extLst>
          </p:cNvPr>
          <p:cNvSpPr/>
          <p:nvPr/>
        </p:nvSpPr>
        <p:spPr>
          <a:xfrm rot="18088318">
            <a:off x="6288164" y="5401475"/>
            <a:ext cx="2407633" cy="2407633"/>
          </a:xfrm>
          <a:prstGeom prst="arc">
            <a:avLst>
              <a:gd name="adj1" fmla="val 15090409"/>
              <a:gd name="adj2" fmla="val 20645233"/>
            </a:avLst>
          </a:prstGeom>
          <a:noFill/>
          <a:ln w="546100" cap="rnd">
            <a:gradFill>
              <a:gsLst>
                <a:gs pos="0">
                  <a:schemeClr val="accent5">
                    <a:alpha val="30000"/>
                  </a:schemeClr>
                </a:gs>
                <a:gs pos="100000">
                  <a:schemeClr val="accent5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05C731E6-A793-2836-D9B3-6ED488AA98DF}"/>
              </a:ext>
            </a:extLst>
          </p:cNvPr>
          <p:cNvSpPr/>
          <p:nvPr/>
        </p:nvSpPr>
        <p:spPr>
          <a:xfrm rot="17188318">
            <a:off x="6049169" y="6061876"/>
            <a:ext cx="544894" cy="5448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2946E8F3-A863-E2C9-1537-DB593BA62DE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1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5333" decel="74667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4.81481E-6 L 3.33333E-6 -0.03634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9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8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1.11111E-6 C 0.00768 -0.07963 0.05859 -0.16088 0.12174 -0.131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-6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3.7037E-6 L 5E-6 -0.2159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1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2.22222E-6 L 2.70833E-6 0.2134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7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7" grpId="1" animBg="1"/>
      <p:bldP spid="58" grpId="0" animBg="1"/>
      <p:bldP spid="59" grpId="0" animBg="1"/>
      <p:bldP spid="59" grpId="1" animBg="1"/>
      <p:bldP spid="13" grpId="0"/>
      <p:bldP spid="13" grpId="1"/>
      <p:bldP spid="14" grpId="0" animBg="1"/>
      <p:bldP spid="20" grpId="0" animBg="1"/>
      <p:bldP spid="21" grpId="0" animBg="1"/>
      <p:bldP spid="2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5B2B186-6FBC-6663-02C8-C20B9312C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1B13432-3FFD-25B2-AE16-F50C1238D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7732F616-E5C4-49A5-749F-0D8BD78FE3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148" y="4340117"/>
            <a:ext cx="6404844" cy="255406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E28934AA-ED72-576E-ABE5-13BCE12E15DC}"/>
              </a:ext>
            </a:extLst>
          </p:cNvPr>
          <p:cNvSpPr/>
          <p:nvPr/>
        </p:nvSpPr>
        <p:spPr>
          <a:xfrm>
            <a:off x="4384171" y="2543135"/>
            <a:ext cx="7633658" cy="2455106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>
            <a:outerShdw blurRad="292100" dist="304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xmlns="" id="{1115DFB5-BE6E-1CCB-4258-E38D0AE035C8}"/>
              </a:ext>
            </a:extLst>
          </p:cNvPr>
          <p:cNvSpPr/>
          <p:nvPr/>
        </p:nvSpPr>
        <p:spPr>
          <a:xfrm>
            <a:off x="4724400" y="2615500"/>
            <a:ext cx="6697278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Persons with disabilities (OKU) in Kuala Terengganu face significant barriers to transportation. Current ride-hailing services lack accessibility features, drivers aren't equipped to handle special mobility needs, and passengers struggle with unclear communication about vehicle accessibility. Real-time tracking is unavailable, increasing anxiety during trips. Government coordination remains fragmented.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xmlns="" id="{BC49A35B-960C-2303-E243-AF8E7B00FCEB}"/>
              </a:ext>
            </a:extLst>
          </p:cNvPr>
          <p:cNvSpPr/>
          <p:nvPr/>
        </p:nvSpPr>
        <p:spPr>
          <a:xfrm>
            <a:off x="9736953" y="0"/>
            <a:ext cx="3369448" cy="1267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6600" b="1" dirty="0" smtClean="0">
                <a:solidFill>
                  <a:schemeClr val="bg1"/>
                </a:solidFill>
                <a:effectLst>
                  <a:outerShdw blurRad="4572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cs typeface="Poppins" panose="00000500000000000000" pitchFamily="2" charset="0"/>
              </a:rPr>
              <a:t>THE</a:t>
            </a:r>
            <a:endParaRPr lang="en-US" sz="6600" b="1" dirty="0">
              <a:solidFill>
                <a:schemeClr val="bg1"/>
              </a:solidFill>
              <a:effectLst>
                <a:outerShdw blurRad="457200" dist="25400" dir="5400000" algn="t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  <a:cs typeface="Poppins" panose="00000500000000000000" pitchFamily="2" charset="0"/>
            </a:endParaRP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xmlns="" id="{9B252D1C-41D6-11CF-A259-9ADB17E708CB}"/>
              </a:ext>
            </a:extLst>
          </p:cNvPr>
          <p:cNvSpPr/>
          <p:nvPr/>
        </p:nvSpPr>
        <p:spPr>
          <a:xfrm>
            <a:off x="5499100" y="1004950"/>
            <a:ext cx="7213601" cy="1267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6600" b="1" dirty="0" smtClean="0">
                <a:solidFill>
                  <a:srgbClr val="00B0F0"/>
                </a:solidFill>
                <a:effectLst>
                  <a:outerShdw blurRad="4572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cs typeface="Poppins" panose="00000500000000000000" pitchFamily="2" charset="0"/>
              </a:rPr>
              <a:t>CHALLENGES</a:t>
            </a:r>
            <a:endParaRPr lang="en-US" sz="6600" b="1" dirty="0">
              <a:solidFill>
                <a:srgbClr val="00B0F0"/>
              </a:solidFill>
              <a:effectLst>
                <a:outerShdw blurRad="457200" dist="25400" dir="5400000" algn="t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6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70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7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700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7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/>
      <p:bldP spid="30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C081F9D-4FBC-E0E5-2800-09895FB30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16948"/>
            <a:ext cx="1219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D1D589BF-9885-496B-9B4E-142D98EC59A2}"/>
              </a:ext>
            </a:extLst>
          </p:cNvPr>
          <p:cNvGrpSpPr/>
          <p:nvPr/>
        </p:nvGrpSpPr>
        <p:grpSpPr>
          <a:xfrm>
            <a:off x="4367935" y="2530798"/>
            <a:ext cx="3498738" cy="1907491"/>
            <a:chOff x="4511766" y="2684704"/>
            <a:chExt cx="3190897" cy="153377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xmlns="" id="{F0357923-0F86-49C0-BE64-760DC0FFC7F4}"/>
                </a:ext>
              </a:extLst>
            </p:cNvPr>
            <p:cNvSpPr/>
            <p:nvPr/>
          </p:nvSpPr>
          <p:spPr>
            <a:xfrm>
              <a:off x="4511766" y="2684704"/>
              <a:ext cx="3190897" cy="1488593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6" name="Group 134">
              <a:extLst>
                <a:ext uri="{FF2B5EF4-FFF2-40B4-BE49-F238E27FC236}">
                  <a16:creationId xmlns:a16="http://schemas.microsoft.com/office/drawing/2014/main" xmlns="" id="{1CF55ACE-DBE4-41FA-8139-915FF5E13EF7}"/>
                </a:ext>
              </a:extLst>
            </p:cNvPr>
            <p:cNvGrpSpPr/>
            <p:nvPr/>
          </p:nvGrpSpPr>
          <p:grpSpPr>
            <a:xfrm>
              <a:off x="4763549" y="2739950"/>
              <a:ext cx="2687331" cy="1478525"/>
              <a:chOff x="3333599" y="3549659"/>
              <a:chExt cx="2687331" cy="147852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0D116241-6CD3-4BE0-BC7C-5C198FAB9413}"/>
                  </a:ext>
                </a:extLst>
              </p:cNvPr>
              <p:cNvSpPr/>
              <p:nvPr/>
            </p:nvSpPr>
            <p:spPr>
              <a:xfrm>
                <a:off x="3451107" y="3549659"/>
                <a:ext cx="2452317" cy="400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da-DK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Communication Gaps</a:t>
                </a:r>
                <a:endParaRPr lang="da-DK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Rounded MT Bold" panose="020F070403050403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D5C592C9-DCBC-4CB5-91E7-66D0F8E0E0BF}"/>
                  </a:ext>
                </a:extLst>
              </p:cNvPr>
              <p:cNvSpPr/>
              <p:nvPr/>
            </p:nvSpPr>
            <p:spPr>
              <a:xfrm>
                <a:off x="3333599" y="3814065"/>
                <a:ext cx="2687331" cy="12141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Drivers are often unaware of passengers’ special needs, leading to mismatched or unsuitable services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9B0FAC56-8085-4F65-837B-BFCDF97B5281}"/>
              </a:ext>
            </a:extLst>
          </p:cNvPr>
          <p:cNvGrpSpPr/>
          <p:nvPr/>
        </p:nvGrpSpPr>
        <p:grpSpPr>
          <a:xfrm>
            <a:off x="702785" y="641326"/>
            <a:ext cx="3737066" cy="1884603"/>
            <a:chOff x="990601" y="998406"/>
            <a:chExt cx="3190897" cy="148859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58182622-2CCB-4513-A7CA-3C2722F8091D}"/>
                </a:ext>
              </a:extLst>
            </p:cNvPr>
            <p:cNvSpPr/>
            <p:nvPr/>
          </p:nvSpPr>
          <p:spPr>
            <a:xfrm>
              <a:off x="990601" y="998406"/>
              <a:ext cx="3190897" cy="1488593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25" name="Group 134">
              <a:extLst>
                <a:ext uri="{FF2B5EF4-FFF2-40B4-BE49-F238E27FC236}">
                  <a16:creationId xmlns:a16="http://schemas.microsoft.com/office/drawing/2014/main" xmlns="" id="{02E3B8A2-014F-4E32-95E0-7E0220FBA60B}"/>
                </a:ext>
              </a:extLst>
            </p:cNvPr>
            <p:cNvGrpSpPr/>
            <p:nvPr/>
          </p:nvGrpSpPr>
          <p:grpSpPr>
            <a:xfrm>
              <a:off x="1073694" y="1084075"/>
              <a:ext cx="3046399" cy="1186641"/>
              <a:chOff x="3164909" y="3583075"/>
              <a:chExt cx="3046399" cy="118664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07FD4C88-7BE8-4344-979A-96339546F160}"/>
                  </a:ext>
                </a:extLst>
              </p:cNvPr>
              <p:cNvSpPr/>
              <p:nvPr/>
            </p:nvSpPr>
            <p:spPr>
              <a:xfrm>
                <a:off x="3441428" y="3583075"/>
                <a:ext cx="2454337" cy="357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da-DK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Accessibility Barriers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11B4AAEF-5754-48FA-89F7-014447B43BCA}"/>
                  </a:ext>
                </a:extLst>
              </p:cNvPr>
              <p:cNvSpPr/>
              <p:nvPr/>
            </p:nvSpPr>
            <p:spPr>
              <a:xfrm>
                <a:off x="3164909" y="3938301"/>
                <a:ext cx="3046399" cy="831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OKU passengers have difficulty finding vehicles equipped with wheelchair ramps or mobility </a:t>
                </a:r>
                <a:r>
                  <a:rPr lang="en-US" sz="16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aids.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BF44650-7B70-4584-A0CF-ACE15F5860A3}"/>
              </a:ext>
            </a:extLst>
          </p:cNvPr>
          <p:cNvGrpSpPr/>
          <p:nvPr/>
        </p:nvGrpSpPr>
        <p:grpSpPr>
          <a:xfrm>
            <a:off x="7772792" y="747080"/>
            <a:ext cx="3595640" cy="1884602"/>
            <a:chOff x="8046030" y="1081937"/>
            <a:chExt cx="3190897" cy="148859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E131167D-0694-4108-8DC2-90AFADA12969}"/>
                </a:ext>
              </a:extLst>
            </p:cNvPr>
            <p:cNvSpPr/>
            <p:nvPr/>
          </p:nvSpPr>
          <p:spPr>
            <a:xfrm>
              <a:off x="8046030" y="1081937"/>
              <a:ext cx="3190897" cy="1488593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1" name="Group 134">
              <a:extLst>
                <a:ext uri="{FF2B5EF4-FFF2-40B4-BE49-F238E27FC236}">
                  <a16:creationId xmlns:a16="http://schemas.microsoft.com/office/drawing/2014/main" xmlns="" id="{83765829-ECC9-40BB-BBBC-D45B90ED516B}"/>
                </a:ext>
              </a:extLst>
            </p:cNvPr>
            <p:cNvGrpSpPr/>
            <p:nvPr/>
          </p:nvGrpSpPr>
          <p:grpSpPr>
            <a:xfrm>
              <a:off x="8326576" y="1081937"/>
              <a:ext cx="2711837" cy="1391372"/>
              <a:chOff x="3397888" y="3580937"/>
              <a:chExt cx="2711837" cy="139137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7415CD3F-BAA2-4D92-A07C-6534044E719D}"/>
                  </a:ext>
                </a:extLst>
              </p:cNvPr>
              <p:cNvSpPr/>
              <p:nvPr/>
            </p:nvSpPr>
            <p:spPr>
              <a:xfrm>
                <a:off x="3446717" y="3580937"/>
                <a:ext cx="2461095" cy="357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da-DK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No Real-Time Tracking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423EF17B-6F12-4C7A-9E1E-402398D96D02}"/>
                  </a:ext>
                </a:extLst>
              </p:cNvPr>
              <p:cNvSpPr/>
              <p:nvPr/>
            </p:nvSpPr>
            <p:spPr>
              <a:xfrm>
                <a:off x="3397888" y="3888066"/>
                <a:ext cx="2711837" cy="1084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Passengers experience stress because they can’t see where their driver is or when they will </a:t>
                </a:r>
                <a:r>
                  <a:rPr lang="en-US" sz="16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arrive.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ACFED61-B85C-4B6B-A748-2573C9586844}"/>
              </a:ext>
            </a:extLst>
          </p:cNvPr>
          <p:cNvGrpSpPr/>
          <p:nvPr/>
        </p:nvGrpSpPr>
        <p:grpSpPr>
          <a:xfrm>
            <a:off x="7732760" y="4442903"/>
            <a:ext cx="3605675" cy="1790963"/>
            <a:chOff x="8010505" y="4589238"/>
            <a:chExt cx="3327155" cy="164462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335E87EE-A382-41C7-945D-F10D5112918E}"/>
                </a:ext>
              </a:extLst>
            </p:cNvPr>
            <p:cNvSpPr/>
            <p:nvPr/>
          </p:nvSpPr>
          <p:spPr>
            <a:xfrm>
              <a:off x="8010505" y="4589238"/>
              <a:ext cx="3317896" cy="1644627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7" name="Group 134">
              <a:extLst>
                <a:ext uri="{FF2B5EF4-FFF2-40B4-BE49-F238E27FC236}">
                  <a16:creationId xmlns:a16="http://schemas.microsoft.com/office/drawing/2014/main" xmlns="" id="{B3588807-65C8-481F-8E7D-73D27D8E7D34}"/>
                </a:ext>
              </a:extLst>
            </p:cNvPr>
            <p:cNvGrpSpPr/>
            <p:nvPr/>
          </p:nvGrpSpPr>
          <p:grpSpPr>
            <a:xfrm>
              <a:off x="8056705" y="4711975"/>
              <a:ext cx="3280955" cy="1382056"/>
              <a:chOff x="3128017" y="3787662"/>
              <a:chExt cx="3280955" cy="138205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B93EF34D-6B14-4588-A952-82BBC0BB13CB}"/>
                  </a:ext>
                </a:extLst>
              </p:cNvPr>
              <p:cNvSpPr/>
              <p:nvPr/>
            </p:nvSpPr>
            <p:spPr>
              <a:xfrm>
                <a:off x="3128017" y="3787662"/>
                <a:ext cx="3280955" cy="415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Limited OKU Features in Apps</a:t>
                </a:r>
                <a:endParaRPr lang="da-DK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 Rounded MT Bold" panose="020F0704030504030204" pitchFamily="34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4E9D8345-EEA6-46D5-A08F-916837B7F393}"/>
                  </a:ext>
                </a:extLst>
              </p:cNvPr>
              <p:cNvSpPr/>
              <p:nvPr/>
            </p:nvSpPr>
            <p:spPr>
              <a:xfrm>
                <a:off x="3259628" y="4203127"/>
                <a:ext cx="2962274" cy="966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Current ride-hailing platforms lack OKU-friendly options and government supervision.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71958161-82D2-4149-93E8-81A346230123}"/>
              </a:ext>
            </a:extLst>
          </p:cNvPr>
          <p:cNvGrpSpPr/>
          <p:nvPr/>
        </p:nvGrpSpPr>
        <p:grpSpPr>
          <a:xfrm>
            <a:off x="927629" y="4442900"/>
            <a:ext cx="3619499" cy="1888922"/>
            <a:chOff x="990601" y="4373995"/>
            <a:chExt cx="3190897" cy="156965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C0122AB5-3EEF-4E5C-8563-DC45A19ADE30}"/>
                </a:ext>
              </a:extLst>
            </p:cNvPr>
            <p:cNvSpPr/>
            <p:nvPr/>
          </p:nvSpPr>
          <p:spPr>
            <a:xfrm>
              <a:off x="990601" y="4373995"/>
              <a:ext cx="3190897" cy="1569655"/>
            </a:xfrm>
            <a:prstGeom prst="roundRect">
              <a:avLst>
                <a:gd name="adj" fmla="val 3010"/>
              </a:avLst>
            </a:prstGeom>
            <a:solidFill>
              <a:schemeClr val="bg1"/>
            </a:solidFill>
            <a:ln>
              <a:noFill/>
            </a:ln>
            <a:effectLst>
              <a:outerShdw blurRad="787400" dist="355600" dir="5400000" sx="87000" sy="87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40" name="Group 134">
              <a:extLst>
                <a:ext uri="{FF2B5EF4-FFF2-40B4-BE49-F238E27FC236}">
                  <a16:creationId xmlns:a16="http://schemas.microsoft.com/office/drawing/2014/main" xmlns="" id="{B7CBDEDA-FFAA-4106-A957-08D6EDBCFD97}"/>
                </a:ext>
              </a:extLst>
            </p:cNvPr>
            <p:cNvGrpSpPr/>
            <p:nvPr/>
          </p:nvGrpSpPr>
          <p:grpSpPr>
            <a:xfrm>
              <a:off x="1271530" y="4418184"/>
              <a:ext cx="2645273" cy="1450522"/>
              <a:chOff x="3362745" y="3538601"/>
              <a:chExt cx="2645273" cy="145052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91AD9EA4-99BC-4C39-9914-9FB0353F70E5}"/>
                  </a:ext>
                </a:extLst>
              </p:cNvPr>
              <p:cNvSpPr/>
              <p:nvPr/>
            </p:nvSpPr>
            <p:spPr>
              <a:xfrm>
                <a:off x="3667099" y="3538601"/>
                <a:ext cx="2020329" cy="343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da-DK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 Rounded MT Bold" panose="020F0704030504030204" pitchFamily="34" charset="0"/>
                    <a:cs typeface="Poppins" panose="00000500000000000000" pitchFamily="2" charset="0"/>
                  </a:rPr>
                  <a:t>Weak Coordination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3E144F3C-1F76-42F3-9522-5EA4B62F69AD}"/>
                  </a:ext>
                </a:extLst>
              </p:cNvPr>
              <p:cNvSpPr/>
              <p:nvPr/>
            </p:nvSpPr>
            <p:spPr>
              <a:xfrm>
                <a:off x="3362745" y="3848452"/>
                <a:ext cx="2645273" cy="1140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Government and service agencies don’t coordinate efficiently, slowing down OKU transport support</a:t>
                </a:r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C413FBD7-DD01-7A7A-1A16-DFE8CDDB5629}"/>
              </a:ext>
            </a:extLst>
          </p:cNvPr>
          <p:cNvCxnSpPr>
            <a:cxnSpLocks/>
          </p:cNvCxnSpPr>
          <p:nvPr/>
        </p:nvCxnSpPr>
        <p:spPr>
          <a:xfrm>
            <a:off x="12179300" y="4635500"/>
            <a:ext cx="0" cy="222250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480000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FD1FFD1-81BE-6418-30A5-22F10FCEA181}"/>
              </a:ext>
            </a:extLst>
          </p:cNvPr>
          <p:cNvCxnSpPr>
            <a:cxnSpLocks/>
          </p:cNvCxnSpPr>
          <p:nvPr/>
        </p:nvCxnSpPr>
        <p:spPr>
          <a:xfrm>
            <a:off x="0" y="6838950"/>
            <a:ext cx="2806700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CB8F2AA-3D54-4161-1062-96DE469911BB}"/>
              </a:ext>
            </a:extLst>
          </p:cNvPr>
          <p:cNvCxnSpPr>
            <a:cxnSpLocks/>
          </p:cNvCxnSpPr>
          <p:nvPr/>
        </p:nvCxnSpPr>
        <p:spPr>
          <a:xfrm>
            <a:off x="9080500" y="0"/>
            <a:ext cx="3111500" cy="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3379712A-EF7A-9DA8-B61A-9D0A99A63990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0" cy="2540000"/>
          </a:xfrm>
          <a:prstGeom prst="line">
            <a:avLst/>
          </a:prstGeom>
          <a:ln w="57150" cap="rnd">
            <a:gradFill>
              <a:gsLst>
                <a:gs pos="37000">
                  <a:schemeClr val="accent3"/>
                </a:gs>
                <a:gs pos="0">
                  <a:schemeClr val="accent1"/>
                </a:gs>
                <a:gs pos="100000">
                  <a:schemeClr val="accent6"/>
                </a:gs>
                <a:gs pos="70000">
                  <a:schemeClr val="accent5"/>
                </a:gs>
              </a:gsLst>
              <a:lin ang="4800000" scaled="0"/>
            </a:gradFill>
          </a:ln>
          <a:effectLst>
            <a:glow rad="2794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13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36000" decel="6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00104 -0.67662 " pathEditMode="relative" rAng="0" ptsTypes="AA">
                                      <p:cBhvr>
                                        <p:cTn id="39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384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36000" decel="6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76928 -2.22222E-6 " pathEditMode="relative" rAng="0" ptsTypes="AA">
                                      <p:cBhvr>
                                        <p:cTn id="4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64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repeatCount="indefinite" accel="36000" decel="6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74584 0 " pathEditMode="relative" rAng="0" ptsTypes="AA">
                                      <p:cBhvr>
                                        <p:cTn id="49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92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ccel="36000" decel="6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0.6287 " pathEditMode="relative" rAng="0" ptsTypes="AA">
                                      <p:cBhvr>
                                        <p:cTn id="54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BTS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7662CC"/>
      </a:accent1>
      <a:accent2>
        <a:srgbClr val="6650C4"/>
      </a:accent2>
      <a:accent3>
        <a:srgbClr val="FD91EE"/>
      </a:accent3>
      <a:accent4>
        <a:srgbClr val="F643C7"/>
      </a:accent4>
      <a:accent5>
        <a:srgbClr val="FEAF35"/>
      </a:accent5>
      <a:accent6>
        <a:srgbClr val="FE831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2666</TotalTime>
  <Words>746</Words>
  <Application>Microsoft Office PowerPoint</Application>
  <PresentationFormat>Custom</PresentationFormat>
  <Paragraphs>124</Paragraphs>
  <Slides>21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RRGraph;Galang</dc:creator>
  <cp:lastModifiedBy>ASUS</cp:lastModifiedBy>
  <cp:revision>198</cp:revision>
  <dcterms:created xsi:type="dcterms:W3CDTF">2019-07-26T02:00:50Z</dcterms:created>
  <dcterms:modified xsi:type="dcterms:W3CDTF">2025-10-29T20:09:39Z</dcterms:modified>
</cp:coreProperties>
</file>